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147472336" r:id="rId2"/>
    <p:sldId id="2147480224" r:id="rId3"/>
    <p:sldId id="2147480226" r:id="rId4"/>
    <p:sldId id="2147480228" r:id="rId5"/>
    <p:sldId id="2147480231" r:id="rId6"/>
    <p:sldId id="2147480232" r:id="rId7"/>
    <p:sldId id="2147480244" r:id="rId8"/>
    <p:sldId id="2147480245" r:id="rId9"/>
    <p:sldId id="2147480242" r:id="rId10"/>
    <p:sldId id="2147480229" r:id="rId11"/>
    <p:sldId id="2147480247" r:id="rId12"/>
    <p:sldId id="2147480248" r:id="rId13"/>
    <p:sldId id="2147480237" r:id="rId14"/>
    <p:sldId id="2147480240" r:id="rId15"/>
    <p:sldId id="2147480234" r:id="rId16"/>
    <p:sldId id="2147480238" r:id="rId17"/>
    <p:sldId id="2147480249" r:id="rId18"/>
    <p:sldId id="2147480235" r:id="rId19"/>
    <p:sldId id="2147480236" r:id="rId20"/>
    <p:sldId id="2147480250" r:id="rId21"/>
    <p:sldId id="2147480227" r:id="rId22"/>
  </p:sldIdLst>
  <p:sldSz cx="12192000" cy="6858000"/>
  <p:notesSz cx="6858000" cy="9144000"/>
  <p:embeddedFontLs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Kingspan Brown TT" panose="020B0504020101010102" pitchFamily="34" charset="-18"/>
      <p:regular r:id="rId29"/>
      <p:bold r:id="rId30"/>
      <p:italic r:id="rId31"/>
      <p:boldItalic r:id="rId32"/>
    </p:embeddedFont>
    <p:embeddedFont>
      <p:font typeface="Kingspan Brown TT Light" panose="020B0404020101010102" pitchFamily="34" charset="-18"/>
      <p:regular r:id="rId33"/>
      <p:italic r:id="rId34"/>
    </p:embeddedFont>
    <p:embeddedFont>
      <p:font typeface="Pressio No. 51" panose="020B0604020202020204" charset="-18"/>
      <p:regular r:id="rId35"/>
    </p:embeddedFont>
    <p:embeddedFont>
      <p:font typeface="Wingdings 2" panose="05020102010507070707" pitchFamily="18" charset="2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B88"/>
    <a:srgbClr val="00D600"/>
    <a:srgbClr val="3BFF3B"/>
    <a:srgbClr val="9AF89E"/>
    <a:srgbClr val="5D6369"/>
    <a:srgbClr val="5F656C"/>
    <a:srgbClr val="444B54"/>
    <a:srgbClr val="25FF01"/>
    <a:srgbClr val="1998F6"/>
    <a:srgbClr val="007BF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F77F2B-4C1B-462D-9E9D-6685AA0CA391}" v="1552" dt="2026-03-23T07:10:08.9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88991" autoAdjust="0"/>
  </p:normalViewPr>
  <p:slideViewPr>
    <p:cSldViewPr snapToGrid="0" snapToObjects="1">
      <p:cViewPr varScale="1">
        <p:scale>
          <a:sx n="139" d="100"/>
          <a:sy n="139" d="100"/>
        </p:scale>
        <p:origin x="102" y="-1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>
        <p:scale>
          <a:sx n="1" d="2"/>
          <a:sy n="1" d="2"/>
        </p:scale>
        <p:origin x="3702" y="10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ucera" userId="b817796e-1107-4ada-bbe5-39d273c9234f" providerId="ADAL" clId="{4F15EBD8-FE2F-4E78-B43F-496D80D8B83C}"/>
    <pc:docChg chg="modSld">
      <pc:chgData name="Martin Kucera" userId="b817796e-1107-4ada-bbe5-39d273c9234f" providerId="ADAL" clId="{4F15EBD8-FE2F-4E78-B43F-496D80D8B83C}" dt="2026-03-23T07:28:55.868" v="17" actId="6549"/>
      <pc:docMkLst>
        <pc:docMk/>
      </pc:docMkLst>
      <pc:sldChg chg="modNotesTx">
        <pc:chgData name="Martin Kucera" userId="b817796e-1107-4ada-bbe5-39d273c9234f" providerId="ADAL" clId="{4F15EBD8-FE2F-4E78-B43F-496D80D8B83C}" dt="2026-03-23T07:28:34.591" v="7" actId="6549"/>
        <pc:sldMkLst>
          <pc:docMk/>
          <pc:sldMk cId="1694642430" sldId="2147480226"/>
        </pc:sldMkLst>
      </pc:sldChg>
      <pc:sldChg chg="modNotesTx">
        <pc:chgData name="Martin Kucera" userId="b817796e-1107-4ada-bbe5-39d273c9234f" providerId="ADAL" clId="{4F15EBD8-FE2F-4E78-B43F-496D80D8B83C}" dt="2026-03-23T07:28:36.252" v="8" actId="6549"/>
        <pc:sldMkLst>
          <pc:docMk/>
          <pc:sldMk cId="2401711952" sldId="2147480228"/>
        </pc:sldMkLst>
      </pc:sldChg>
      <pc:sldChg chg="modNotesTx">
        <pc:chgData name="Martin Kucera" userId="b817796e-1107-4ada-bbe5-39d273c9234f" providerId="ADAL" clId="{4F15EBD8-FE2F-4E78-B43F-496D80D8B83C}" dt="2026-03-23T07:28:49.477" v="14" actId="6549"/>
        <pc:sldMkLst>
          <pc:docMk/>
          <pc:sldMk cId="993309519" sldId="2147480229"/>
        </pc:sldMkLst>
      </pc:sldChg>
      <pc:sldChg chg="modNotesTx">
        <pc:chgData name="Martin Kucera" userId="b817796e-1107-4ada-bbe5-39d273c9234f" providerId="ADAL" clId="{4F15EBD8-FE2F-4E78-B43F-496D80D8B83C}" dt="2026-03-23T07:28:39.017" v="9" actId="6549"/>
        <pc:sldMkLst>
          <pc:docMk/>
          <pc:sldMk cId="1433529533" sldId="2147480231"/>
        </pc:sldMkLst>
      </pc:sldChg>
      <pc:sldChg chg="modNotesTx">
        <pc:chgData name="Martin Kucera" userId="b817796e-1107-4ada-bbe5-39d273c9234f" providerId="ADAL" clId="{4F15EBD8-FE2F-4E78-B43F-496D80D8B83C}" dt="2026-03-23T07:28:40.722" v="10" actId="6549"/>
        <pc:sldMkLst>
          <pc:docMk/>
          <pc:sldMk cId="3530061597" sldId="2147480232"/>
        </pc:sldMkLst>
      </pc:sldChg>
      <pc:sldChg chg="modNotesTx">
        <pc:chgData name="Martin Kucera" userId="b817796e-1107-4ada-bbe5-39d273c9234f" providerId="ADAL" clId="{4F15EBD8-FE2F-4E78-B43F-496D80D8B83C}" dt="2026-03-23T07:28:17.434" v="2" actId="6549"/>
        <pc:sldMkLst>
          <pc:docMk/>
          <pc:sldMk cId="136506784" sldId="2147480234"/>
        </pc:sldMkLst>
      </pc:sldChg>
      <pc:sldChg chg="modNotesTx">
        <pc:chgData name="Martin Kucera" userId="b817796e-1107-4ada-bbe5-39d273c9234f" providerId="ADAL" clId="{4F15EBD8-FE2F-4E78-B43F-496D80D8B83C}" dt="2026-03-23T07:28:22.748" v="4" actId="6549"/>
        <pc:sldMkLst>
          <pc:docMk/>
          <pc:sldMk cId="3450954613" sldId="2147480235"/>
        </pc:sldMkLst>
      </pc:sldChg>
      <pc:sldChg chg="modNotesTx">
        <pc:chgData name="Martin Kucera" userId="b817796e-1107-4ada-bbe5-39d273c9234f" providerId="ADAL" clId="{4F15EBD8-FE2F-4E78-B43F-496D80D8B83C}" dt="2026-03-23T07:28:25.548" v="5" actId="6549"/>
        <pc:sldMkLst>
          <pc:docMk/>
          <pc:sldMk cId="3749791465" sldId="2147480236"/>
        </pc:sldMkLst>
      </pc:sldChg>
      <pc:sldChg chg="modNotesTx">
        <pc:chgData name="Martin Kucera" userId="b817796e-1107-4ada-bbe5-39d273c9234f" providerId="ADAL" clId="{4F15EBD8-FE2F-4E78-B43F-496D80D8B83C}" dt="2026-03-23T07:28:09.601" v="0" actId="6549"/>
        <pc:sldMkLst>
          <pc:docMk/>
          <pc:sldMk cId="1111870366" sldId="2147480237"/>
        </pc:sldMkLst>
      </pc:sldChg>
      <pc:sldChg chg="modNotesTx">
        <pc:chgData name="Martin Kucera" userId="b817796e-1107-4ada-bbe5-39d273c9234f" providerId="ADAL" clId="{4F15EBD8-FE2F-4E78-B43F-496D80D8B83C}" dt="2026-03-23T07:28:13.017" v="1" actId="6549"/>
        <pc:sldMkLst>
          <pc:docMk/>
          <pc:sldMk cId="3137684614" sldId="2147480240"/>
        </pc:sldMkLst>
      </pc:sldChg>
      <pc:sldChg chg="modNotesTx">
        <pc:chgData name="Martin Kucera" userId="b817796e-1107-4ada-bbe5-39d273c9234f" providerId="ADAL" clId="{4F15EBD8-FE2F-4E78-B43F-496D80D8B83C}" dt="2026-03-23T07:28:47.861" v="13" actId="6549"/>
        <pc:sldMkLst>
          <pc:docMk/>
          <pc:sldMk cId="3172552152" sldId="2147480242"/>
        </pc:sldMkLst>
      </pc:sldChg>
      <pc:sldChg chg="modNotesTx">
        <pc:chgData name="Martin Kucera" userId="b817796e-1107-4ada-bbe5-39d273c9234f" providerId="ADAL" clId="{4F15EBD8-FE2F-4E78-B43F-496D80D8B83C}" dt="2026-03-23T07:28:43.576" v="11" actId="6549"/>
        <pc:sldMkLst>
          <pc:docMk/>
          <pc:sldMk cId="184211690" sldId="2147480244"/>
        </pc:sldMkLst>
      </pc:sldChg>
      <pc:sldChg chg="modNotesTx">
        <pc:chgData name="Martin Kucera" userId="b817796e-1107-4ada-bbe5-39d273c9234f" providerId="ADAL" clId="{4F15EBD8-FE2F-4E78-B43F-496D80D8B83C}" dt="2026-03-23T07:28:45.517" v="12" actId="6549"/>
        <pc:sldMkLst>
          <pc:docMk/>
          <pc:sldMk cId="271874462" sldId="2147480245"/>
        </pc:sldMkLst>
      </pc:sldChg>
      <pc:sldChg chg="modNotesTx">
        <pc:chgData name="Martin Kucera" userId="b817796e-1107-4ada-bbe5-39d273c9234f" providerId="ADAL" clId="{4F15EBD8-FE2F-4E78-B43F-496D80D8B83C}" dt="2026-03-23T07:28:51.593" v="15" actId="6549"/>
        <pc:sldMkLst>
          <pc:docMk/>
          <pc:sldMk cId="2673800891" sldId="2147480247"/>
        </pc:sldMkLst>
      </pc:sldChg>
      <pc:sldChg chg="modNotesTx">
        <pc:chgData name="Martin Kucera" userId="b817796e-1107-4ada-bbe5-39d273c9234f" providerId="ADAL" clId="{4F15EBD8-FE2F-4E78-B43F-496D80D8B83C}" dt="2026-03-23T07:28:55.868" v="17" actId="6549"/>
        <pc:sldMkLst>
          <pc:docMk/>
          <pc:sldMk cId="1292510099" sldId="2147480248"/>
        </pc:sldMkLst>
      </pc:sldChg>
      <pc:sldChg chg="modNotesTx">
        <pc:chgData name="Martin Kucera" userId="b817796e-1107-4ada-bbe5-39d273c9234f" providerId="ADAL" clId="{4F15EBD8-FE2F-4E78-B43F-496D80D8B83C}" dt="2026-03-23T07:28:20.267" v="3" actId="6549"/>
        <pc:sldMkLst>
          <pc:docMk/>
          <pc:sldMk cId="3688825195" sldId="2147480249"/>
        </pc:sldMkLst>
      </pc:sldChg>
      <pc:sldChg chg="modNotesTx">
        <pc:chgData name="Martin Kucera" userId="b817796e-1107-4ada-bbe5-39d273c9234f" providerId="ADAL" clId="{4F15EBD8-FE2F-4E78-B43F-496D80D8B83C}" dt="2026-03-23T07:28:27.349" v="6" actId="6549"/>
        <pc:sldMkLst>
          <pc:docMk/>
          <pc:sldMk cId="944924569" sldId="214748025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40390F-A143-2BD9-E1AB-11AA12852F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DB970D-26D5-9067-469F-691FCA5468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EB5D0-5E52-4A23-AA01-0419CC82A347}" type="datetimeFigureOut">
              <a:rPr lang="en-GB" smtClean="0"/>
              <a:t>23/03/2026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053FB-709E-7E25-9333-D840FBB5C4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DA4FA3-5049-228F-AB95-0208915508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6E520-435F-49A6-88DB-EBE201D0F7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4990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935F6-C167-493A-96A5-4AD24E1F14EE}" type="datetimeFigureOut">
              <a:rPr lang="en-IE" smtClean="0"/>
              <a:t>23/03/2026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943A19-8F3D-4754-A3BE-FA326708CCE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0052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43A19-8F3D-4754-A3BE-FA326708CCE3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26361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FCDBE-F4B5-6F86-1F8F-17C3E153E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B2733B-E2D0-7B19-268C-EF748BC316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C70B20-1061-EB9B-BC2C-6F70F9B264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DF651-772A-7971-E041-0E45383DAB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43A19-8F3D-4754-A3BE-FA326708CCE3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16105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BD963-BF8F-DE50-96B2-AA61E14DC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586B47-C5EA-5280-780C-B10BD905A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2E86FF-A137-A7F3-7125-85F7C29ED6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E5B30-2F41-8191-CF8D-C7ED2F2BEB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43A19-8F3D-4754-A3BE-FA326708CCE3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51348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E2A75-183A-52CF-1A28-720EF4BCF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34FF77-9482-51D1-B254-2A0C15F7D6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5C986D-23AB-ABC4-6D86-D029BCEE4E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51FE9-97E7-2A13-A54F-ED6AF9BF63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43A19-8F3D-4754-A3BE-FA326708CCE3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78283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16825-AD1B-0710-5AFE-13A0AD62B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FDC26E-4247-1488-ED4F-480251952F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C64FD2-6E42-6DB5-29F7-B50740A7E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9F240-2D7B-168C-3445-B49486780A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43A19-8F3D-4754-A3BE-FA326708CCE3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72514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FA3EC-8BE5-8C57-A921-3FD422F7D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222D2A-B93D-4D14-8167-735125C9EC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B956A3-FA5B-98CC-EA85-CE661FA57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FD0F-3468-C56A-BF2D-B803E6E651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43A19-8F3D-4754-A3BE-FA326708CCE3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38880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7A26B-7F63-B342-6072-5E578BDEE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936406-99F0-7CF1-656E-4381E52F17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667B74-A50E-70F6-EED1-7659BDEA27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12372-FC7E-0B73-C80E-6B7BB0F0B1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43A19-8F3D-4754-A3BE-FA326708CCE3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28613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77702-DD45-2C62-867E-DAE9C3B01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08E5E2-2E59-B08D-B51F-02A19F99F1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90F9C8-82DB-E9CA-1628-14FC570B4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Sendvičový panel: materiál, u kterého rozdíl mezi DP1 a DP3 nejlépe vynikne bezprostředně po příjezdu první jednotky.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CD3FF-F48B-1566-67DE-9A0896D2EB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43A19-8F3D-4754-A3BE-FA326708CCE3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13673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82DE8-1A0E-023E-B332-EFE7F754A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C5C413-A695-6D29-3E90-CFC44203DD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B8EA1A-DE1A-86E2-E221-9DB0D33D1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3C87F-DD62-A61A-B9C2-71690BDBEC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43A19-8F3D-4754-A3BE-FA326708CCE3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292745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F3EC9-D468-0DC7-AECC-28E817BA6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65F1A8-A0FF-F2C6-4AB3-221F0EE08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AF6D0E-86A2-0B3B-B1EA-F3A5F2F19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535D0-E831-904C-3444-C2870A414D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43A19-8F3D-4754-A3BE-FA326708CCE3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4533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EFA54-A283-9267-47A8-859A8C336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BBF466-5151-ED2E-396E-D9FAF3CCD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43909B-0513-2499-6A78-2D4180AF02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8913B-24A5-A10D-12B1-2A82A53A2D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43A19-8F3D-4754-A3BE-FA326708CCE3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27237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43A19-8F3D-4754-A3BE-FA326708CCE3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2673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9D0F8-B205-A867-9673-5698846C1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6B6935-F8E3-2CC7-D46F-37F18E473C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BA2CEE-AFDC-87CC-566F-59875FE3A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9B2A6-C62C-36E8-943B-8FBC747A0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43A19-8F3D-4754-A3BE-FA326708CCE3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618203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DBA0D-B74F-63C3-B53E-CE7D2D55A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345F84-4C33-7B39-1192-2F38D075B9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E84660-4331-121F-BFDB-47AF5ECE0A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09BF2-4361-40D2-5CAC-F08C2390F5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43A19-8F3D-4754-A3BE-FA326708CCE3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5679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43A19-8F3D-4754-A3BE-FA326708CCE3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5760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F53B8-48B5-A468-317F-5DA6B9D31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F6E3E6-CFEA-5994-84CB-ADBC720A82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CB1968-5BEB-35CC-4088-1FA8F31E22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2E212-B467-F0DC-8920-FD54A9AE2A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43A19-8F3D-4754-A3BE-FA326708CCE3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59426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0EEBA-E607-D4A2-85FE-3CE36C19C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D03D3B-F18F-9798-AC79-F081DE4A85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0A304A-BB35-350D-01C7-E6055BE3DE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CFA9D-5395-1807-3BB5-2EEAFE7699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43A19-8F3D-4754-A3BE-FA326708CCE3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15390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92240-E08E-4C0C-C2B3-EF2D855AF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BF9F2E-673D-8440-C8ED-2B44CD64DE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A18A54-3D7F-1DA3-6A3B-4E3821F6FE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71637-EC34-D134-5B72-41C04F2E64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43A19-8F3D-4754-A3BE-FA326708CCE3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3539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02120-0B9D-1BA5-A382-9EE7EAC75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5DB303-4247-F422-5FBC-269F5C429D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C7049C-7DF2-2E6B-A8C5-43AB58A342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1507F1-9F60-FE89-2382-2A1B09159E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43A19-8F3D-4754-A3BE-FA326708CCE3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29522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B7117-10DC-8472-D96B-BF43ECAE1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12968F-5EF0-6BAE-9451-2DF3AA4A09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22100A-1CC2-2DC2-8D15-71A1090D20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BA1D8-6BF6-0590-921E-573E4A7DC1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43A19-8F3D-4754-A3BE-FA326708CCE3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95878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7518E-5A98-7E2B-4EA9-C1BD62144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2B38B4-18D9-9728-D558-644E9EE234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443CEB-F3FC-72AF-A457-5C7A0C1F0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E502F-B81A-E63B-0ED4-4D122310D1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43A19-8F3D-4754-A3BE-FA326708CCE3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1590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5297A8B1-8B75-55A6-2678-BC1D5E1CFE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92930" y="484982"/>
            <a:ext cx="2302669" cy="1111404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4F6BDE7-4CDC-472C-283B-850AD7FF6862}"/>
              </a:ext>
            </a:extLst>
          </p:cNvPr>
          <p:cNvSpPr/>
          <p:nvPr userDrawn="1"/>
        </p:nvSpPr>
        <p:spPr>
          <a:xfrm>
            <a:off x="554037" y="2209800"/>
            <a:ext cx="9875838" cy="3952875"/>
          </a:xfrm>
          <a:custGeom>
            <a:avLst/>
            <a:gdLst>
              <a:gd name="csX0" fmla="*/ 0 w 9886950"/>
              <a:gd name="csY0" fmla="*/ 0 h 3952875"/>
              <a:gd name="csX1" fmla="*/ 0 w 9886950"/>
              <a:gd name="csY1" fmla="*/ 3952875 h 3952875"/>
              <a:gd name="csX2" fmla="*/ 9886950 w 9886950"/>
              <a:gd name="csY2" fmla="*/ 3952875 h 39528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9886950" h="3952875">
                <a:moveTo>
                  <a:pt x="0" y="0"/>
                </a:moveTo>
                <a:lnTo>
                  <a:pt x="0" y="3952875"/>
                </a:lnTo>
                <a:lnTo>
                  <a:pt x="9886950" y="3952875"/>
                </a:lnTo>
              </a:path>
            </a:pathLst>
          </a:custGeom>
          <a:ln w="12700">
            <a:solidFill>
              <a:schemeClr val="bg1"/>
            </a:solidFill>
            <a:prstDash val="dash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BBB9E5-265C-2BC5-1282-D2A5BAF6BE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2400" y="2232000"/>
            <a:ext cx="3740400" cy="1728000"/>
          </a:xfrm>
        </p:spPr>
        <p:txBody>
          <a:bodyPr tIns="36000" bIns="36000" anchor="t"/>
          <a:lstStyle>
            <a:lvl1pPr algn="l">
              <a:defRPr sz="4600" b="0">
                <a:solidFill>
                  <a:schemeClr val="bg1"/>
                </a:solidFill>
                <a:latin typeface="Pressio No. 51" panose="00000500000000000000" pitchFamily="50" charset="0"/>
              </a:defRPr>
            </a:lvl1pPr>
          </a:lstStyle>
          <a:p>
            <a:r>
              <a:rPr lang="en-US" dirty="0"/>
              <a:t>Add Title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ABBB91-286D-2A37-62BB-D0364EBBF0D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2400" y="5392800"/>
            <a:ext cx="2772000" cy="475200"/>
          </a:xfrm>
          <a:solidFill>
            <a:schemeClr val="accent1"/>
          </a:solidFill>
        </p:spPr>
        <p:txBody>
          <a:bodyPr lIns="2340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B9930-5DF3-F917-15AC-5CE977E97C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9500" y="5392800"/>
            <a:ext cx="3000375" cy="475200"/>
          </a:xfrm>
        </p:spPr>
        <p:txBody>
          <a:bodyPr/>
          <a:lstStyle>
            <a:lvl1pPr>
              <a:defRPr sz="2000" b="0"/>
            </a:lvl1pPr>
          </a:lstStyle>
          <a:p>
            <a:pPr algn="r"/>
            <a:fld id="{3FE2C870-92C9-4C49-A931-9C604284FC5E}" type="datetimeFigureOut">
              <a:rPr lang="en-IE" smtClean="0"/>
              <a:pPr algn="r"/>
              <a:t>23/03/2026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DC702-48CD-1FBE-0FF1-1CDD0831F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078334"/>
            <a:ext cx="4114800" cy="365125"/>
          </a:xfr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D0C74-6CFA-8758-A528-DF37661A2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4038" y="7078333"/>
            <a:ext cx="476250" cy="365125"/>
          </a:xfrm>
        </p:spPr>
        <p:txBody>
          <a:bodyPr/>
          <a:lstStyle/>
          <a:p>
            <a:fld id="{C230BFE3-51FC-4A6B-A560-6866B565E82E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3650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8">
            <a:extLst>
              <a:ext uri="{FF2B5EF4-FFF2-40B4-BE49-F238E27FC236}">
                <a16:creationId xmlns:a16="http://schemas.microsoft.com/office/drawing/2014/main" id="{CCAE4891-E091-FA8C-685B-832C13C294D5}"/>
              </a:ext>
            </a:extLst>
          </p:cNvPr>
          <p:cNvSpPr/>
          <p:nvPr userDrawn="1"/>
        </p:nvSpPr>
        <p:spPr>
          <a:xfrm>
            <a:off x="0" y="0"/>
            <a:ext cx="11639677" cy="5996940"/>
          </a:xfrm>
          <a:custGeom>
            <a:avLst/>
            <a:gdLst>
              <a:gd name="csX0" fmla="*/ 0 w 11639677"/>
              <a:gd name="csY0" fmla="*/ 0 h 5996940"/>
              <a:gd name="csX1" fmla="*/ 0 w 11639677"/>
              <a:gd name="csY1" fmla="*/ 5996940 h 5996940"/>
              <a:gd name="csX2" fmla="*/ 10530459 w 11639677"/>
              <a:gd name="csY2" fmla="*/ 5996940 h 5996940"/>
              <a:gd name="csX3" fmla="*/ 11639677 w 11639677"/>
              <a:gd name="csY3" fmla="*/ 5396230 h 5996940"/>
              <a:gd name="csX4" fmla="*/ 11639677 w 11639677"/>
              <a:gd name="csY4" fmla="*/ 0 h 5996940"/>
              <a:gd name="csX5" fmla="*/ 0 w 11639677"/>
              <a:gd name="csY5" fmla="*/ 0 h 59969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1639677" h="5996940">
                <a:moveTo>
                  <a:pt x="0" y="0"/>
                </a:moveTo>
                <a:lnTo>
                  <a:pt x="0" y="5996940"/>
                </a:lnTo>
                <a:lnTo>
                  <a:pt x="10530459" y="5996940"/>
                </a:lnTo>
                <a:lnTo>
                  <a:pt x="11639677" y="5396230"/>
                </a:lnTo>
                <a:lnTo>
                  <a:pt x="1163967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75D46-D23C-0C3B-5704-118986EFC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7994-2915-48A6-92CC-52502FCD4065}" type="slidenum">
              <a:rPr lang="en-IE" smtClean="0"/>
              <a:t>‹#›</a:t>
            </a:fld>
            <a:endParaRPr lang="en-IE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CE6747A-DC43-5CDB-3070-DA4F2936CC0C}"/>
              </a:ext>
            </a:extLst>
          </p:cNvPr>
          <p:cNvSpPr/>
          <p:nvPr userDrawn="1"/>
        </p:nvSpPr>
        <p:spPr>
          <a:xfrm>
            <a:off x="1107831" y="4106008"/>
            <a:ext cx="11095892" cy="2294792"/>
          </a:xfrm>
          <a:custGeom>
            <a:avLst/>
            <a:gdLst>
              <a:gd name="csX0" fmla="*/ 11095892 w 11095892"/>
              <a:gd name="csY0" fmla="*/ 0 h 2294792"/>
              <a:gd name="csX1" fmla="*/ 7271238 w 11095892"/>
              <a:gd name="csY1" fmla="*/ 2294792 h 2294792"/>
              <a:gd name="csX2" fmla="*/ 0 w 11095892"/>
              <a:gd name="csY2" fmla="*/ 2294792 h 22947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1095892" h="2294792">
                <a:moveTo>
                  <a:pt x="11095892" y="0"/>
                </a:moveTo>
                <a:lnTo>
                  <a:pt x="7271238" y="2294792"/>
                </a:lnTo>
                <a:lnTo>
                  <a:pt x="0" y="2294792"/>
                </a:lnTo>
              </a:path>
            </a:pathLst>
          </a:custGeom>
          <a:ln w="762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4B4F0F-CAAC-6B26-0B4A-06454A5A8F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323" y="457200"/>
            <a:ext cx="10560436" cy="569167"/>
          </a:xfrm>
        </p:spPr>
        <p:txBody>
          <a:bodyPr anchor="t"/>
          <a:lstStyle>
            <a:lvl1pPr>
              <a:lnSpc>
                <a:spcPct val="85000"/>
              </a:lnSpc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Start Title</a:t>
            </a:r>
            <a:endParaRPr lang="en-I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FDDA90A-7112-D14B-0293-41AE02A6AC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4038" y="1202793"/>
            <a:ext cx="8226068" cy="44235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5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9580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8">
            <a:extLst>
              <a:ext uri="{FF2B5EF4-FFF2-40B4-BE49-F238E27FC236}">
                <a16:creationId xmlns:a16="http://schemas.microsoft.com/office/drawing/2014/main" id="{CCAE4891-E091-FA8C-685B-832C13C294D5}"/>
              </a:ext>
            </a:extLst>
          </p:cNvPr>
          <p:cNvSpPr/>
          <p:nvPr userDrawn="1"/>
        </p:nvSpPr>
        <p:spPr>
          <a:xfrm>
            <a:off x="0" y="0"/>
            <a:ext cx="11639677" cy="5996940"/>
          </a:xfrm>
          <a:custGeom>
            <a:avLst/>
            <a:gdLst>
              <a:gd name="csX0" fmla="*/ 0 w 11639677"/>
              <a:gd name="csY0" fmla="*/ 0 h 5996940"/>
              <a:gd name="csX1" fmla="*/ 0 w 11639677"/>
              <a:gd name="csY1" fmla="*/ 5996940 h 5996940"/>
              <a:gd name="csX2" fmla="*/ 10530459 w 11639677"/>
              <a:gd name="csY2" fmla="*/ 5996940 h 5996940"/>
              <a:gd name="csX3" fmla="*/ 11639677 w 11639677"/>
              <a:gd name="csY3" fmla="*/ 5396230 h 5996940"/>
              <a:gd name="csX4" fmla="*/ 11639677 w 11639677"/>
              <a:gd name="csY4" fmla="*/ 0 h 5996940"/>
              <a:gd name="csX5" fmla="*/ 0 w 11639677"/>
              <a:gd name="csY5" fmla="*/ 0 h 59969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1639677" h="5996940">
                <a:moveTo>
                  <a:pt x="0" y="0"/>
                </a:moveTo>
                <a:lnTo>
                  <a:pt x="0" y="5996940"/>
                </a:lnTo>
                <a:lnTo>
                  <a:pt x="10530459" y="5996940"/>
                </a:lnTo>
                <a:lnTo>
                  <a:pt x="11639677" y="5396230"/>
                </a:lnTo>
                <a:lnTo>
                  <a:pt x="1163967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75D46-D23C-0C3B-5704-118986EFC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7994-2915-48A6-92CC-52502FCD4065}" type="slidenum">
              <a:rPr lang="en-IE" smtClean="0"/>
              <a:t>‹#›</a:t>
            </a:fld>
            <a:endParaRPr lang="en-IE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CE6747A-DC43-5CDB-3070-DA4F2936CC0C}"/>
              </a:ext>
            </a:extLst>
          </p:cNvPr>
          <p:cNvSpPr/>
          <p:nvPr userDrawn="1"/>
        </p:nvSpPr>
        <p:spPr>
          <a:xfrm>
            <a:off x="1107831" y="4106008"/>
            <a:ext cx="11095892" cy="2294792"/>
          </a:xfrm>
          <a:custGeom>
            <a:avLst/>
            <a:gdLst>
              <a:gd name="csX0" fmla="*/ 11095892 w 11095892"/>
              <a:gd name="csY0" fmla="*/ 0 h 2294792"/>
              <a:gd name="csX1" fmla="*/ 7271238 w 11095892"/>
              <a:gd name="csY1" fmla="*/ 2294792 h 2294792"/>
              <a:gd name="csX2" fmla="*/ 0 w 11095892"/>
              <a:gd name="csY2" fmla="*/ 2294792 h 22947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1095892" h="2294792">
                <a:moveTo>
                  <a:pt x="11095892" y="0"/>
                </a:moveTo>
                <a:lnTo>
                  <a:pt x="7271238" y="2294792"/>
                </a:lnTo>
                <a:lnTo>
                  <a:pt x="0" y="2294792"/>
                </a:lnTo>
              </a:path>
            </a:pathLst>
          </a:custGeom>
          <a:ln w="762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4B4F0F-CAAC-6B26-0B4A-06454A5A8F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323" y="457200"/>
            <a:ext cx="10560436" cy="569167"/>
          </a:xfrm>
        </p:spPr>
        <p:txBody>
          <a:bodyPr anchor="t"/>
          <a:lstStyle>
            <a:lvl1pPr>
              <a:lnSpc>
                <a:spcPct val="85000"/>
              </a:lnSpc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Start Title</a:t>
            </a:r>
            <a:endParaRPr lang="en-I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FDDA90A-7112-D14B-0293-41AE02A6AC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4037" y="1202793"/>
            <a:ext cx="8916533" cy="36475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5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able Placeholder 10">
            <a:extLst>
              <a:ext uri="{FF2B5EF4-FFF2-40B4-BE49-F238E27FC236}">
                <a16:creationId xmlns:a16="http://schemas.microsoft.com/office/drawing/2014/main" id="{DF4E3389-9347-548A-B797-A895CDF3F1B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52323" y="1729149"/>
            <a:ext cx="8918248" cy="3747919"/>
          </a:xfrm>
        </p:spPr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5652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8">
            <a:extLst>
              <a:ext uri="{FF2B5EF4-FFF2-40B4-BE49-F238E27FC236}">
                <a16:creationId xmlns:a16="http://schemas.microsoft.com/office/drawing/2014/main" id="{CCAE4891-E091-FA8C-685B-832C13C294D5}"/>
              </a:ext>
            </a:extLst>
          </p:cNvPr>
          <p:cNvSpPr/>
          <p:nvPr userDrawn="1"/>
        </p:nvSpPr>
        <p:spPr>
          <a:xfrm>
            <a:off x="0" y="0"/>
            <a:ext cx="11639677" cy="5996940"/>
          </a:xfrm>
          <a:custGeom>
            <a:avLst/>
            <a:gdLst>
              <a:gd name="csX0" fmla="*/ 0 w 11639677"/>
              <a:gd name="csY0" fmla="*/ 0 h 5996940"/>
              <a:gd name="csX1" fmla="*/ 0 w 11639677"/>
              <a:gd name="csY1" fmla="*/ 5996940 h 5996940"/>
              <a:gd name="csX2" fmla="*/ 10530459 w 11639677"/>
              <a:gd name="csY2" fmla="*/ 5996940 h 5996940"/>
              <a:gd name="csX3" fmla="*/ 11639677 w 11639677"/>
              <a:gd name="csY3" fmla="*/ 5396230 h 5996940"/>
              <a:gd name="csX4" fmla="*/ 11639677 w 11639677"/>
              <a:gd name="csY4" fmla="*/ 0 h 5996940"/>
              <a:gd name="csX5" fmla="*/ 0 w 11639677"/>
              <a:gd name="csY5" fmla="*/ 0 h 59969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1639677" h="5996940">
                <a:moveTo>
                  <a:pt x="0" y="0"/>
                </a:moveTo>
                <a:lnTo>
                  <a:pt x="0" y="5996940"/>
                </a:lnTo>
                <a:lnTo>
                  <a:pt x="10530459" y="5996940"/>
                </a:lnTo>
                <a:lnTo>
                  <a:pt x="11639677" y="5396230"/>
                </a:lnTo>
                <a:lnTo>
                  <a:pt x="1163967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75D46-D23C-0C3B-5704-118986EFC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7994-2915-48A6-92CC-52502FCD4065}" type="slidenum">
              <a:rPr lang="en-IE" smtClean="0"/>
              <a:t>‹#›</a:t>
            </a:fld>
            <a:endParaRPr lang="en-I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4B4F0F-CAAC-6B26-0B4A-06454A5A8F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323" y="457200"/>
            <a:ext cx="10560436" cy="569167"/>
          </a:xfrm>
        </p:spPr>
        <p:txBody>
          <a:bodyPr anchor="t"/>
          <a:lstStyle>
            <a:lvl1pPr>
              <a:lnSpc>
                <a:spcPct val="85000"/>
              </a:lnSpc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Start Title</a:t>
            </a:r>
            <a:endParaRPr lang="en-I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FDDA90A-7112-D14B-0293-41AE02A6AC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4038" y="1202793"/>
            <a:ext cx="8226068" cy="44235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5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4383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8">
            <a:extLst>
              <a:ext uri="{FF2B5EF4-FFF2-40B4-BE49-F238E27FC236}">
                <a16:creationId xmlns:a16="http://schemas.microsoft.com/office/drawing/2014/main" id="{CCAE4891-E091-FA8C-685B-832C13C294D5}"/>
              </a:ext>
            </a:extLst>
          </p:cNvPr>
          <p:cNvSpPr/>
          <p:nvPr userDrawn="1"/>
        </p:nvSpPr>
        <p:spPr>
          <a:xfrm>
            <a:off x="0" y="0"/>
            <a:ext cx="11639677" cy="5996940"/>
          </a:xfrm>
          <a:custGeom>
            <a:avLst/>
            <a:gdLst>
              <a:gd name="csX0" fmla="*/ 0 w 11639677"/>
              <a:gd name="csY0" fmla="*/ 0 h 5996940"/>
              <a:gd name="csX1" fmla="*/ 0 w 11639677"/>
              <a:gd name="csY1" fmla="*/ 5996940 h 5996940"/>
              <a:gd name="csX2" fmla="*/ 10530459 w 11639677"/>
              <a:gd name="csY2" fmla="*/ 5996940 h 5996940"/>
              <a:gd name="csX3" fmla="*/ 11639677 w 11639677"/>
              <a:gd name="csY3" fmla="*/ 5396230 h 5996940"/>
              <a:gd name="csX4" fmla="*/ 11639677 w 11639677"/>
              <a:gd name="csY4" fmla="*/ 0 h 5996940"/>
              <a:gd name="csX5" fmla="*/ 0 w 11639677"/>
              <a:gd name="csY5" fmla="*/ 0 h 59969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1639677" h="5996940">
                <a:moveTo>
                  <a:pt x="0" y="0"/>
                </a:moveTo>
                <a:lnTo>
                  <a:pt x="0" y="5996940"/>
                </a:lnTo>
                <a:lnTo>
                  <a:pt x="10530459" y="5996940"/>
                </a:lnTo>
                <a:lnTo>
                  <a:pt x="11639677" y="5396230"/>
                </a:lnTo>
                <a:lnTo>
                  <a:pt x="1163967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75D46-D23C-0C3B-5704-118986EFC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7994-2915-48A6-92CC-52502FCD4065}" type="slidenum">
              <a:rPr lang="en-IE" smtClean="0"/>
              <a:t>‹#›</a:t>
            </a:fld>
            <a:endParaRPr lang="en-I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4B4F0F-CAAC-6B26-0B4A-06454A5A8F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323" y="457200"/>
            <a:ext cx="10560436" cy="569167"/>
          </a:xfrm>
        </p:spPr>
        <p:txBody>
          <a:bodyPr anchor="t"/>
          <a:lstStyle>
            <a:lvl1pPr>
              <a:lnSpc>
                <a:spcPct val="85000"/>
              </a:lnSpc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Start Title</a:t>
            </a:r>
            <a:endParaRPr lang="en-I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FDDA90A-7112-D14B-0293-41AE02A6AC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4037" y="1202793"/>
            <a:ext cx="8916533" cy="36475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5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able Placeholder 10">
            <a:extLst>
              <a:ext uri="{FF2B5EF4-FFF2-40B4-BE49-F238E27FC236}">
                <a16:creationId xmlns:a16="http://schemas.microsoft.com/office/drawing/2014/main" id="{DF4E3389-9347-548A-B797-A895CDF3F1B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52323" y="1729149"/>
            <a:ext cx="8918248" cy="3747919"/>
          </a:xfrm>
        </p:spPr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33440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75D46-D23C-0C3B-5704-118986EFC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7994-2915-48A6-92CC-52502FCD4065}" type="slidenum">
              <a:rPr lang="en-IE" smtClean="0"/>
              <a:t>‹#›</a:t>
            </a:fld>
            <a:endParaRPr lang="en-IE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CE6747A-DC43-5CDB-3070-DA4F2936CC0C}"/>
              </a:ext>
            </a:extLst>
          </p:cNvPr>
          <p:cNvSpPr/>
          <p:nvPr userDrawn="1"/>
        </p:nvSpPr>
        <p:spPr>
          <a:xfrm>
            <a:off x="1107831" y="4106008"/>
            <a:ext cx="11095892" cy="2294792"/>
          </a:xfrm>
          <a:custGeom>
            <a:avLst/>
            <a:gdLst>
              <a:gd name="csX0" fmla="*/ 11095892 w 11095892"/>
              <a:gd name="csY0" fmla="*/ 0 h 2294792"/>
              <a:gd name="csX1" fmla="*/ 7271238 w 11095892"/>
              <a:gd name="csY1" fmla="*/ 2294792 h 2294792"/>
              <a:gd name="csX2" fmla="*/ 0 w 11095892"/>
              <a:gd name="csY2" fmla="*/ 2294792 h 22947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1095892" h="2294792">
                <a:moveTo>
                  <a:pt x="11095892" y="0"/>
                </a:moveTo>
                <a:lnTo>
                  <a:pt x="7271238" y="2294792"/>
                </a:lnTo>
                <a:lnTo>
                  <a:pt x="0" y="2294792"/>
                </a:lnTo>
              </a:path>
            </a:pathLst>
          </a:custGeom>
          <a:ln w="762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4B4F0F-CAAC-6B26-0B4A-06454A5A8F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323" y="457200"/>
            <a:ext cx="5615212" cy="569167"/>
          </a:xfrm>
        </p:spPr>
        <p:txBody>
          <a:bodyPr anchor="t"/>
          <a:lstStyle>
            <a:lvl1pPr>
              <a:lnSpc>
                <a:spcPct val="8500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Start Title</a:t>
            </a:r>
            <a:endParaRPr lang="en-I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FDDA90A-7112-D14B-0293-41AE02A6AC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4038" y="1202792"/>
            <a:ext cx="5613497" cy="4526203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13282439-82A0-4723-8615-DF5402E44B2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49720" y="0"/>
            <a:ext cx="5543177" cy="5728995"/>
          </a:xfrm>
          <a:custGeom>
            <a:avLst/>
            <a:gdLst>
              <a:gd name="csX0" fmla="*/ 0 w 5542281"/>
              <a:gd name="csY0" fmla="*/ 0 h 5346065"/>
              <a:gd name="csX1" fmla="*/ 5542281 w 5542281"/>
              <a:gd name="csY1" fmla="*/ 0 h 5346065"/>
              <a:gd name="csX2" fmla="*/ 5542281 w 5542281"/>
              <a:gd name="csY2" fmla="*/ 3725926 h 5346065"/>
              <a:gd name="csX3" fmla="*/ 2549271 w 5542281"/>
              <a:gd name="csY3" fmla="*/ 5346065 h 5346065"/>
              <a:gd name="csX4" fmla="*/ 0 w 5542281"/>
              <a:gd name="csY4" fmla="*/ 5346065 h 5346065"/>
              <a:gd name="csX0" fmla="*/ 0 w 5542281"/>
              <a:gd name="csY0" fmla="*/ 0 h 5346065"/>
              <a:gd name="csX1" fmla="*/ 5542281 w 5542281"/>
              <a:gd name="csY1" fmla="*/ 0 h 5346065"/>
              <a:gd name="csX2" fmla="*/ 5542281 w 5542281"/>
              <a:gd name="csY2" fmla="*/ 3725926 h 5346065"/>
              <a:gd name="csX3" fmla="*/ 2129393 w 5542281"/>
              <a:gd name="csY3" fmla="*/ 5337358 h 5346065"/>
              <a:gd name="csX4" fmla="*/ 0 w 5542281"/>
              <a:gd name="csY4" fmla="*/ 5346065 h 5346065"/>
              <a:gd name="csX5" fmla="*/ 0 w 5542281"/>
              <a:gd name="csY5" fmla="*/ 0 h 5346065"/>
              <a:gd name="csX0" fmla="*/ 0 w 5542281"/>
              <a:gd name="csY0" fmla="*/ 0 h 5346065"/>
              <a:gd name="csX1" fmla="*/ 5542281 w 5542281"/>
              <a:gd name="csY1" fmla="*/ 0 h 5346065"/>
              <a:gd name="csX2" fmla="*/ 5532950 w 5542281"/>
              <a:gd name="csY2" fmla="*/ 3290578 h 5346065"/>
              <a:gd name="csX3" fmla="*/ 2129393 w 5542281"/>
              <a:gd name="csY3" fmla="*/ 5337358 h 5346065"/>
              <a:gd name="csX4" fmla="*/ 0 w 5542281"/>
              <a:gd name="csY4" fmla="*/ 5346065 h 5346065"/>
              <a:gd name="csX5" fmla="*/ 0 w 5542281"/>
              <a:gd name="csY5" fmla="*/ 0 h 5346065"/>
              <a:gd name="csX0" fmla="*/ 0 w 5552024"/>
              <a:gd name="csY0" fmla="*/ 0 h 5346065"/>
              <a:gd name="csX1" fmla="*/ 5542281 w 5552024"/>
              <a:gd name="csY1" fmla="*/ 0 h 5346065"/>
              <a:gd name="csX2" fmla="*/ 5551611 w 5552024"/>
              <a:gd name="csY2" fmla="*/ 3290578 h 5346065"/>
              <a:gd name="csX3" fmla="*/ 2129393 w 5552024"/>
              <a:gd name="csY3" fmla="*/ 5337358 h 5346065"/>
              <a:gd name="csX4" fmla="*/ 0 w 5552024"/>
              <a:gd name="csY4" fmla="*/ 5346065 h 5346065"/>
              <a:gd name="csX5" fmla="*/ 0 w 5552024"/>
              <a:gd name="csY5" fmla="*/ 0 h 5346065"/>
              <a:gd name="csX0" fmla="*/ 0 w 5552024"/>
              <a:gd name="csY0" fmla="*/ 0 h 5346065"/>
              <a:gd name="csX1" fmla="*/ 5542281 w 5552024"/>
              <a:gd name="csY1" fmla="*/ 0 h 5346065"/>
              <a:gd name="csX2" fmla="*/ 5551611 w 5552024"/>
              <a:gd name="csY2" fmla="*/ 3395062 h 5346065"/>
              <a:gd name="csX3" fmla="*/ 2129393 w 5552024"/>
              <a:gd name="csY3" fmla="*/ 5337358 h 5346065"/>
              <a:gd name="csX4" fmla="*/ 0 w 5552024"/>
              <a:gd name="csY4" fmla="*/ 5346065 h 5346065"/>
              <a:gd name="csX5" fmla="*/ 0 w 5552024"/>
              <a:gd name="csY5" fmla="*/ 0 h 5346065"/>
              <a:gd name="csX0" fmla="*/ 0 w 5579761"/>
              <a:gd name="csY0" fmla="*/ 0 h 5346065"/>
              <a:gd name="csX1" fmla="*/ 5542281 w 5579761"/>
              <a:gd name="csY1" fmla="*/ 0 h 5346065"/>
              <a:gd name="csX2" fmla="*/ 5579602 w 5579761"/>
              <a:gd name="csY2" fmla="*/ 3395062 h 5346065"/>
              <a:gd name="csX3" fmla="*/ 2129393 w 5579761"/>
              <a:gd name="csY3" fmla="*/ 5337358 h 5346065"/>
              <a:gd name="csX4" fmla="*/ 0 w 5579761"/>
              <a:gd name="csY4" fmla="*/ 5346065 h 5346065"/>
              <a:gd name="csX5" fmla="*/ 0 w 5579761"/>
              <a:gd name="csY5" fmla="*/ 0 h 5346065"/>
              <a:gd name="csX0" fmla="*/ 0 w 5543177"/>
              <a:gd name="csY0" fmla="*/ 0 h 5346065"/>
              <a:gd name="csX1" fmla="*/ 5542281 w 5543177"/>
              <a:gd name="csY1" fmla="*/ 0 h 5346065"/>
              <a:gd name="csX2" fmla="*/ 5542280 w 5543177"/>
              <a:gd name="csY2" fmla="*/ 3438597 h 5346065"/>
              <a:gd name="csX3" fmla="*/ 2129393 w 5543177"/>
              <a:gd name="csY3" fmla="*/ 5337358 h 5346065"/>
              <a:gd name="csX4" fmla="*/ 0 w 5543177"/>
              <a:gd name="csY4" fmla="*/ 5346065 h 5346065"/>
              <a:gd name="csX5" fmla="*/ 0 w 5543177"/>
              <a:gd name="csY5" fmla="*/ 0 h 53460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5543177" h="5346065">
                <a:moveTo>
                  <a:pt x="0" y="0"/>
                </a:moveTo>
                <a:lnTo>
                  <a:pt x="5542281" y="0"/>
                </a:lnTo>
                <a:cubicBezTo>
                  <a:pt x="5539171" y="1096859"/>
                  <a:pt x="5545390" y="2341738"/>
                  <a:pt x="5542280" y="3438597"/>
                </a:cubicBezTo>
                <a:lnTo>
                  <a:pt x="2129393" y="5337358"/>
                </a:lnTo>
                <a:lnTo>
                  <a:pt x="0" y="534606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768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D9A29C8A-DB8A-60FF-CB00-F848DB867D08}"/>
              </a:ext>
            </a:extLst>
          </p:cNvPr>
          <p:cNvGrpSpPr/>
          <p:nvPr userDrawn="1"/>
        </p:nvGrpSpPr>
        <p:grpSpPr>
          <a:xfrm>
            <a:off x="1104646" y="742026"/>
            <a:ext cx="2267331" cy="1094647"/>
            <a:chOff x="1104646" y="742026"/>
            <a:chExt cx="2267331" cy="1094647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71A91E6-F6A1-E608-B6D2-816D5871A1A7}"/>
                </a:ext>
              </a:extLst>
            </p:cNvPr>
            <p:cNvSpPr/>
            <p:nvPr/>
          </p:nvSpPr>
          <p:spPr>
            <a:xfrm>
              <a:off x="1604908" y="742026"/>
              <a:ext cx="1332855" cy="750450"/>
            </a:xfrm>
            <a:custGeom>
              <a:avLst/>
              <a:gdLst>
                <a:gd name="csX0" fmla="*/ 358639 w 1332855"/>
                <a:gd name="csY0" fmla="*/ 447710 h 750450"/>
                <a:gd name="csX1" fmla="*/ 424806 w 1332855"/>
                <a:gd name="csY1" fmla="*/ 499653 h 750450"/>
                <a:gd name="csX2" fmla="*/ 355972 w 1332855"/>
                <a:gd name="csY2" fmla="*/ 528101 h 750450"/>
                <a:gd name="csX3" fmla="*/ 285106 w 1332855"/>
                <a:gd name="csY3" fmla="*/ 542325 h 750450"/>
                <a:gd name="csX4" fmla="*/ 209668 w 1332855"/>
                <a:gd name="csY4" fmla="*/ 494827 h 750450"/>
                <a:gd name="csX5" fmla="*/ 90288 w 1332855"/>
                <a:gd name="csY5" fmla="*/ 390941 h 750450"/>
                <a:gd name="csX6" fmla="*/ 124324 w 1332855"/>
                <a:gd name="csY6" fmla="*/ 373796 h 750450"/>
                <a:gd name="csX7" fmla="*/ 283201 w 1332855"/>
                <a:gd name="csY7" fmla="*/ 467522 h 750450"/>
                <a:gd name="csX8" fmla="*/ 318507 w 1332855"/>
                <a:gd name="csY8" fmla="*/ 464093 h 750450"/>
                <a:gd name="csX9" fmla="*/ 302632 w 1332855"/>
                <a:gd name="csY9" fmla="*/ 475777 h 750450"/>
                <a:gd name="csX10" fmla="*/ 336160 w 1332855"/>
                <a:gd name="csY10" fmla="*/ 476031 h 750450"/>
                <a:gd name="csX11" fmla="*/ 358512 w 1332855"/>
                <a:gd name="csY11" fmla="*/ 447710 h 750450"/>
                <a:gd name="csX12" fmla="*/ 611623 w 1332855"/>
                <a:gd name="csY12" fmla="*/ 209204 h 750450"/>
                <a:gd name="csX13" fmla="*/ 779263 w 1332855"/>
                <a:gd name="csY13" fmla="*/ 375066 h 750450"/>
                <a:gd name="csX14" fmla="*/ 967350 w 1332855"/>
                <a:gd name="csY14" fmla="*/ 460410 h 750450"/>
                <a:gd name="csX15" fmla="*/ 1132196 w 1332855"/>
                <a:gd name="csY15" fmla="*/ 485048 h 750450"/>
                <a:gd name="csX16" fmla="*/ 1016372 w 1332855"/>
                <a:gd name="csY16" fmla="*/ 500415 h 750450"/>
                <a:gd name="csX17" fmla="*/ 814950 w 1332855"/>
                <a:gd name="csY17" fmla="*/ 464474 h 750450"/>
                <a:gd name="csX18" fmla="*/ 611750 w 1332855"/>
                <a:gd name="csY18" fmla="*/ 209204 h 750450"/>
                <a:gd name="csX19" fmla="*/ 606924 w 1332855"/>
                <a:gd name="csY19" fmla="*/ 145069 h 750450"/>
                <a:gd name="csX20" fmla="*/ 676393 w 1332855"/>
                <a:gd name="csY20" fmla="*/ 163992 h 750450"/>
                <a:gd name="csX21" fmla="*/ 975732 w 1332855"/>
                <a:gd name="csY21" fmla="*/ 230540 h 750450"/>
                <a:gd name="csX22" fmla="*/ 1077459 w 1332855"/>
                <a:gd name="csY22" fmla="*/ 304200 h 750450"/>
                <a:gd name="csX23" fmla="*/ 1139943 w 1332855"/>
                <a:gd name="csY23" fmla="*/ 321726 h 750450"/>
                <a:gd name="csX24" fmla="*/ 1139943 w 1332855"/>
                <a:gd name="csY24" fmla="*/ 321726 h 750450"/>
                <a:gd name="csX25" fmla="*/ 1026278 w 1332855"/>
                <a:gd name="csY25" fmla="*/ 318170 h 750450"/>
                <a:gd name="csX26" fmla="*/ 801234 w 1332855"/>
                <a:gd name="csY26" fmla="*/ 229016 h 750450"/>
                <a:gd name="csX27" fmla="*/ 661661 w 1332855"/>
                <a:gd name="csY27" fmla="*/ 179359 h 750450"/>
                <a:gd name="csX28" fmla="*/ 606924 w 1332855"/>
                <a:gd name="csY28" fmla="*/ 144942 h 750450"/>
                <a:gd name="csX29" fmla="*/ 551552 w 1332855"/>
                <a:gd name="csY29" fmla="*/ 106969 h 750450"/>
                <a:gd name="csX30" fmla="*/ 608702 w 1332855"/>
                <a:gd name="csY30" fmla="*/ 110652 h 750450"/>
                <a:gd name="csX31" fmla="*/ 802504 w 1332855"/>
                <a:gd name="csY31" fmla="*/ 80934 h 750450"/>
                <a:gd name="csX32" fmla="*/ 940553 w 1332855"/>
                <a:gd name="csY32" fmla="*/ 167802 h 750450"/>
                <a:gd name="csX33" fmla="*/ 995290 w 1332855"/>
                <a:gd name="csY33" fmla="*/ 192186 h 750450"/>
                <a:gd name="csX34" fmla="*/ 949062 w 1332855"/>
                <a:gd name="csY34" fmla="*/ 190789 h 750450"/>
                <a:gd name="csX35" fmla="*/ 780152 w 1332855"/>
                <a:gd name="csY35" fmla="*/ 144180 h 750450"/>
                <a:gd name="csX36" fmla="*/ 644643 w 1332855"/>
                <a:gd name="csY36" fmla="*/ 136306 h 750450"/>
                <a:gd name="csX37" fmla="*/ 551679 w 1332855"/>
                <a:gd name="csY37" fmla="*/ 107096 h 750450"/>
                <a:gd name="csX38" fmla="*/ 497323 w 1332855"/>
                <a:gd name="csY38" fmla="*/ 84998 h 750450"/>
                <a:gd name="csX39" fmla="*/ 591557 w 1332855"/>
                <a:gd name="csY39" fmla="*/ 93507 h 750450"/>
                <a:gd name="csX40" fmla="*/ 751323 w 1332855"/>
                <a:gd name="csY40" fmla="*/ 60106 h 750450"/>
                <a:gd name="csX41" fmla="*/ 809108 w 1332855"/>
                <a:gd name="csY41" fmla="*/ 69885 h 750450"/>
                <a:gd name="csX42" fmla="*/ 831079 w 1332855"/>
                <a:gd name="csY42" fmla="*/ 68107 h 750450"/>
                <a:gd name="csX43" fmla="*/ 803647 w 1332855"/>
                <a:gd name="csY43" fmla="*/ 55915 h 750450"/>
                <a:gd name="csX44" fmla="*/ 679060 w 1332855"/>
                <a:gd name="csY44" fmla="*/ 21244 h 750450"/>
                <a:gd name="csX45" fmla="*/ 568443 w 1332855"/>
                <a:gd name="csY45" fmla="*/ 77124 h 750450"/>
                <a:gd name="csX46" fmla="*/ 497323 w 1332855"/>
                <a:gd name="csY46" fmla="*/ 84998 h 750450"/>
                <a:gd name="csX47" fmla="*/ 439030 w 1332855"/>
                <a:gd name="csY47" fmla="*/ 76870 h 750450"/>
                <a:gd name="csX48" fmla="*/ 517389 w 1332855"/>
                <a:gd name="csY48" fmla="*/ 53502 h 750450"/>
                <a:gd name="csX49" fmla="*/ 607305 w 1332855"/>
                <a:gd name="csY49" fmla="*/ 35 h 750450"/>
                <a:gd name="csX50" fmla="*/ 671059 w 1332855"/>
                <a:gd name="csY50" fmla="*/ 9687 h 750450"/>
                <a:gd name="csX51" fmla="*/ 632832 w 1332855"/>
                <a:gd name="csY51" fmla="*/ 15148 h 750450"/>
                <a:gd name="csX52" fmla="*/ 533772 w 1332855"/>
                <a:gd name="csY52" fmla="*/ 67980 h 750450"/>
                <a:gd name="csX53" fmla="*/ 439030 w 1332855"/>
                <a:gd name="csY53" fmla="*/ 76743 h 750450"/>
                <a:gd name="csX54" fmla="*/ 471796 w 1332855"/>
                <a:gd name="csY54" fmla="*/ 171739 h 750450"/>
                <a:gd name="csX55" fmla="*/ 449825 w 1332855"/>
                <a:gd name="csY55" fmla="*/ 171485 h 750450"/>
                <a:gd name="csX56" fmla="*/ 452746 w 1332855"/>
                <a:gd name="csY56" fmla="*/ 178724 h 750450"/>
                <a:gd name="csX57" fmla="*/ 509896 w 1332855"/>
                <a:gd name="csY57" fmla="*/ 214665 h 750450"/>
                <a:gd name="csX58" fmla="*/ 517135 w 1332855"/>
                <a:gd name="csY58" fmla="*/ 242605 h 750450"/>
                <a:gd name="csX59" fmla="*/ 448301 w 1332855"/>
                <a:gd name="csY59" fmla="*/ 188884 h 750450"/>
                <a:gd name="csX60" fmla="*/ 491989 w 1332855"/>
                <a:gd name="csY60" fmla="*/ 242224 h 750450"/>
                <a:gd name="csX61" fmla="*/ 490592 w 1332855"/>
                <a:gd name="csY61" fmla="*/ 248574 h 750450"/>
                <a:gd name="csX62" fmla="*/ 381118 w 1332855"/>
                <a:gd name="csY62" fmla="*/ 192313 h 750450"/>
                <a:gd name="csX63" fmla="*/ 357369 w 1332855"/>
                <a:gd name="csY63" fmla="*/ 192313 h 750450"/>
                <a:gd name="csX64" fmla="*/ 411852 w 1332855"/>
                <a:gd name="csY64" fmla="*/ 152689 h 750450"/>
                <a:gd name="csX65" fmla="*/ 468875 w 1332855"/>
                <a:gd name="csY65" fmla="*/ 159547 h 750450"/>
                <a:gd name="csX66" fmla="*/ 471669 w 1332855"/>
                <a:gd name="csY66" fmla="*/ 171993 h 750450"/>
                <a:gd name="csX67" fmla="*/ 438649 w 1332855"/>
                <a:gd name="csY67" fmla="*/ 298231 h 750450"/>
                <a:gd name="csX68" fmla="*/ 419472 w 1332855"/>
                <a:gd name="csY68" fmla="*/ 316519 h 750450"/>
                <a:gd name="csX69" fmla="*/ 415408 w 1332855"/>
                <a:gd name="csY69" fmla="*/ 312582 h 750450"/>
                <a:gd name="csX70" fmla="*/ 430775 w 1332855"/>
                <a:gd name="csY70" fmla="*/ 260766 h 750450"/>
                <a:gd name="csX71" fmla="*/ 442967 w 1332855"/>
                <a:gd name="csY71" fmla="*/ 265592 h 750450"/>
                <a:gd name="csX72" fmla="*/ 438522 w 1332855"/>
                <a:gd name="csY72" fmla="*/ 298231 h 750450"/>
                <a:gd name="csX73" fmla="*/ 385690 w 1332855"/>
                <a:gd name="csY73" fmla="*/ 307629 h 750450"/>
                <a:gd name="csX74" fmla="*/ 375911 w 1332855"/>
                <a:gd name="csY74" fmla="*/ 281340 h 750450"/>
                <a:gd name="csX75" fmla="*/ 385690 w 1332855"/>
                <a:gd name="csY75" fmla="*/ 307629 h 750450"/>
                <a:gd name="csX76" fmla="*/ 543170 w 1332855"/>
                <a:gd name="csY76" fmla="*/ 385099 h 750450"/>
                <a:gd name="csX77" fmla="*/ 520437 w 1332855"/>
                <a:gd name="csY77" fmla="*/ 378114 h 750450"/>
                <a:gd name="csX78" fmla="*/ 484877 w 1332855"/>
                <a:gd name="csY78" fmla="*/ 310042 h 750450"/>
                <a:gd name="csX79" fmla="*/ 543170 w 1332855"/>
                <a:gd name="csY79" fmla="*/ 385099 h 750450"/>
                <a:gd name="csX80" fmla="*/ 238624 w 1332855"/>
                <a:gd name="csY80" fmla="*/ 416341 h 750450"/>
                <a:gd name="csX81" fmla="*/ 122800 w 1332855"/>
                <a:gd name="csY81" fmla="*/ 352968 h 750450"/>
                <a:gd name="csX82" fmla="*/ 134611 w 1332855"/>
                <a:gd name="csY82" fmla="*/ 348904 h 750450"/>
                <a:gd name="csX83" fmla="*/ 97781 w 1332855"/>
                <a:gd name="csY83" fmla="*/ 356524 h 750450"/>
                <a:gd name="csX84" fmla="*/ 80636 w 1332855"/>
                <a:gd name="csY84" fmla="*/ 374939 h 750450"/>
                <a:gd name="csX85" fmla="*/ 66666 w 1332855"/>
                <a:gd name="csY85" fmla="*/ 347761 h 750450"/>
                <a:gd name="csX86" fmla="*/ 101083 w 1332855"/>
                <a:gd name="csY86" fmla="*/ 311566 h 750450"/>
                <a:gd name="csX87" fmla="*/ 171060 w 1332855"/>
                <a:gd name="csY87" fmla="*/ 347380 h 750450"/>
                <a:gd name="csX88" fmla="*/ 238751 w 1332855"/>
                <a:gd name="csY88" fmla="*/ 416468 h 750450"/>
                <a:gd name="csX89" fmla="*/ 761610 w 1332855"/>
                <a:gd name="csY89" fmla="*/ 507527 h 750450"/>
                <a:gd name="csX90" fmla="*/ 618100 w 1332855"/>
                <a:gd name="csY90" fmla="*/ 572551 h 750450"/>
                <a:gd name="csX91" fmla="*/ 522469 w 1332855"/>
                <a:gd name="csY91" fmla="*/ 518830 h 750450"/>
                <a:gd name="csX92" fmla="*/ 353813 w 1332855"/>
                <a:gd name="csY92" fmla="*/ 397545 h 750450"/>
                <a:gd name="csX93" fmla="*/ 558156 w 1332855"/>
                <a:gd name="csY93" fmla="*/ 500669 h 750450"/>
                <a:gd name="csX94" fmla="*/ 637277 w 1332855"/>
                <a:gd name="csY94" fmla="*/ 496986 h 750450"/>
                <a:gd name="csX95" fmla="*/ 609337 w 1332855"/>
                <a:gd name="csY95" fmla="*/ 529117 h 750450"/>
                <a:gd name="csX96" fmla="*/ 661915 w 1332855"/>
                <a:gd name="csY96" fmla="*/ 509432 h 750450"/>
                <a:gd name="csX97" fmla="*/ 676647 w 1332855"/>
                <a:gd name="csY97" fmla="*/ 439963 h 750450"/>
                <a:gd name="csX98" fmla="*/ 761483 w 1332855"/>
                <a:gd name="csY98" fmla="*/ 507527 h 750450"/>
                <a:gd name="csX99" fmla="*/ 50410 w 1332855"/>
                <a:gd name="csY99" fmla="*/ 361858 h 750450"/>
                <a:gd name="csX100" fmla="*/ 58157 w 1332855"/>
                <a:gd name="csY100" fmla="*/ 387766 h 750450"/>
                <a:gd name="csX101" fmla="*/ 44822 w 1332855"/>
                <a:gd name="csY101" fmla="*/ 392338 h 750450"/>
                <a:gd name="csX102" fmla="*/ 43552 w 1332855"/>
                <a:gd name="csY102" fmla="*/ 331886 h 750450"/>
                <a:gd name="csX103" fmla="*/ 50410 w 1332855"/>
                <a:gd name="csY103" fmla="*/ 361985 h 750450"/>
                <a:gd name="csX104" fmla="*/ 295774 w 1332855"/>
                <a:gd name="csY104" fmla="*/ 406689 h 750450"/>
                <a:gd name="csX105" fmla="*/ 258690 w 1332855"/>
                <a:gd name="csY105" fmla="*/ 408340 h 750450"/>
                <a:gd name="csX106" fmla="*/ 270247 w 1332855"/>
                <a:gd name="csY106" fmla="*/ 399323 h 750450"/>
                <a:gd name="csX107" fmla="*/ 295774 w 1332855"/>
                <a:gd name="csY107" fmla="*/ 406689 h 750450"/>
                <a:gd name="csX108" fmla="*/ 12310 w 1332855"/>
                <a:gd name="csY108" fmla="*/ 364779 h 750450"/>
                <a:gd name="csX109" fmla="*/ 17263 w 1332855"/>
                <a:gd name="csY109" fmla="*/ 403260 h 750450"/>
                <a:gd name="csX110" fmla="*/ 56887 w 1332855"/>
                <a:gd name="csY110" fmla="*/ 416722 h 750450"/>
                <a:gd name="csX111" fmla="*/ 65269 w 1332855"/>
                <a:gd name="csY111" fmla="*/ 415706 h 750450"/>
                <a:gd name="csX112" fmla="*/ 46473 w 1332855"/>
                <a:gd name="csY112" fmla="*/ 431454 h 750450"/>
                <a:gd name="csX113" fmla="*/ 4436 w 1332855"/>
                <a:gd name="csY113" fmla="*/ 411515 h 750450"/>
                <a:gd name="csX114" fmla="*/ 245 w 1332855"/>
                <a:gd name="csY114" fmla="*/ 379765 h 750450"/>
                <a:gd name="csX115" fmla="*/ 12310 w 1332855"/>
                <a:gd name="csY115" fmla="*/ 364652 h 750450"/>
                <a:gd name="csX116" fmla="*/ 612766 w 1332855"/>
                <a:gd name="csY116" fmla="*/ 179867 h 750450"/>
                <a:gd name="csX117" fmla="*/ 716525 w 1332855"/>
                <a:gd name="csY117" fmla="*/ 236001 h 750450"/>
                <a:gd name="csX118" fmla="*/ 1016880 w 1332855"/>
                <a:gd name="csY118" fmla="*/ 368843 h 750450"/>
                <a:gd name="csX119" fmla="*/ 1332856 w 1332855"/>
                <a:gd name="csY119" fmla="*/ 415960 h 750450"/>
                <a:gd name="csX120" fmla="*/ 833746 w 1332855"/>
                <a:gd name="csY120" fmla="*/ 366938 h 750450"/>
                <a:gd name="csX121" fmla="*/ 612893 w 1332855"/>
                <a:gd name="csY121" fmla="*/ 179867 h 750450"/>
                <a:gd name="csX122" fmla="*/ 1317616 w 1332855"/>
                <a:gd name="csY122" fmla="*/ 750097 h 750450"/>
                <a:gd name="csX123" fmla="*/ 645913 w 1332855"/>
                <a:gd name="csY123" fmla="*/ 585378 h 750450"/>
                <a:gd name="csX124" fmla="*/ 613147 w 1332855"/>
                <a:gd name="csY124" fmla="*/ 604809 h 750450"/>
                <a:gd name="csX125" fmla="*/ 601082 w 1332855"/>
                <a:gd name="csY125" fmla="*/ 589061 h 750450"/>
                <a:gd name="csX126" fmla="*/ 497323 w 1332855"/>
                <a:gd name="csY126" fmla="*/ 538388 h 750450"/>
                <a:gd name="csX127" fmla="*/ 483607 w 1332855"/>
                <a:gd name="csY127" fmla="*/ 550961 h 750450"/>
                <a:gd name="csX128" fmla="*/ 283836 w 1332855"/>
                <a:gd name="csY128" fmla="*/ 598586 h 750450"/>
                <a:gd name="csX129" fmla="*/ 248022 w 1332855"/>
                <a:gd name="csY129" fmla="*/ 560105 h 750450"/>
                <a:gd name="csX130" fmla="*/ 81525 w 1332855"/>
                <a:gd name="csY130" fmla="*/ 401609 h 750450"/>
                <a:gd name="csX131" fmla="*/ 40504 w 1332855"/>
                <a:gd name="csY131" fmla="*/ 408213 h 750450"/>
                <a:gd name="csX132" fmla="*/ 18533 w 1332855"/>
                <a:gd name="csY132" fmla="*/ 377098 h 750450"/>
                <a:gd name="csX133" fmla="*/ 31868 w 1332855"/>
                <a:gd name="csY133" fmla="*/ 324901 h 750450"/>
                <a:gd name="csX134" fmla="*/ 66793 w 1332855"/>
                <a:gd name="csY134" fmla="*/ 305851 h 750450"/>
                <a:gd name="csX135" fmla="*/ 134992 w 1332855"/>
                <a:gd name="csY135" fmla="*/ 306359 h 750450"/>
                <a:gd name="csX136" fmla="*/ 199000 w 1332855"/>
                <a:gd name="csY136" fmla="*/ 349031 h 750450"/>
                <a:gd name="csX137" fmla="*/ 216653 w 1332855"/>
                <a:gd name="csY137" fmla="*/ 326679 h 750450"/>
                <a:gd name="csX138" fmla="*/ 218685 w 1332855"/>
                <a:gd name="csY138" fmla="*/ 296326 h 750450"/>
                <a:gd name="csX139" fmla="*/ 266310 w 1332855"/>
                <a:gd name="csY139" fmla="*/ 269021 h 750450"/>
                <a:gd name="csX140" fmla="*/ 361941 w 1332855"/>
                <a:gd name="csY140" fmla="*/ 295945 h 750450"/>
                <a:gd name="csX141" fmla="*/ 350130 w 1332855"/>
                <a:gd name="csY141" fmla="*/ 258226 h 750450"/>
                <a:gd name="csX142" fmla="*/ 297298 w 1332855"/>
                <a:gd name="csY142" fmla="*/ 227238 h 750450"/>
                <a:gd name="csX143" fmla="*/ 280788 w 1332855"/>
                <a:gd name="csY143" fmla="*/ 190662 h 750450"/>
                <a:gd name="csX144" fmla="*/ 282185 w 1332855"/>
                <a:gd name="csY144" fmla="*/ 184312 h 750450"/>
                <a:gd name="csX145" fmla="*/ 307077 w 1332855"/>
                <a:gd name="csY145" fmla="*/ 222666 h 750450"/>
                <a:gd name="csX146" fmla="*/ 315967 w 1332855"/>
                <a:gd name="csY146" fmla="*/ 222285 h 750450"/>
                <a:gd name="csX147" fmla="*/ 291710 w 1332855"/>
                <a:gd name="csY147" fmla="*/ 170850 h 750450"/>
                <a:gd name="csX148" fmla="*/ 293488 w 1332855"/>
                <a:gd name="csY148" fmla="*/ 162468 h 750450"/>
                <a:gd name="csX149" fmla="*/ 375022 w 1332855"/>
                <a:gd name="csY149" fmla="*/ 131353 h 750450"/>
                <a:gd name="csX150" fmla="*/ 426330 w 1332855"/>
                <a:gd name="csY150" fmla="*/ 76235 h 750450"/>
                <a:gd name="csX151" fmla="*/ 500117 w 1332855"/>
                <a:gd name="csY151" fmla="*/ 10195 h 750450"/>
                <a:gd name="csX152" fmla="*/ 553711 w 1332855"/>
                <a:gd name="csY152" fmla="*/ 6258 h 750450"/>
                <a:gd name="csX153" fmla="*/ 503292 w 1332855"/>
                <a:gd name="csY153" fmla="*/ 47533 h 750450"/>
                <a:gd name="csX154" fmla="*/ 437379 w 1332855"/>
                <a:gd name="csY154" fmla="*/ 76870 h 750450"/>
                <a:gd name="csX155" fmla="*/ 387214 w 1332855"/>
                <a:gd name="csY155" fmla="*/ 125130 h 750450"/>
                <a:gd name="csX156" fmla="*/ 434331 w 1332855"/>
                <a:gd name="csY156" fmla="*/ 112049 h 750450"/>
                <a:gd name="csX157" fmla="*/ 490084 w 1332855"/>
                <a:gd name="csY157" fmla="*/ 150276 h 750450"/>
                <a:gd name="csX158" fmla="*/ 488687 w 1332855"/>
                <a:gd name="csY158" fmla="*/ 155356 h 750450"/>
                <a:gd name="csX159" fmla="*/ 386706 w 1332855"/>
                <a:gd name="csY159" fmla="*/ 138084 h 750450"/>
                <a:gd name="csX160" fmla="*/ 316602 w 1332855"/>
                <a:gd name="csY160" fmla="*/ 167294 h 750450"/>
                <a:gd name="csX161" fmla="*/ 335906 w 1332855"/>
                <a:gd name="csY161" fmla="*/ 180248 h 750450"/>
                <a:gd name="csX162" fmla="*/ 317618 w 1332855"/>
                <a:gd name="csY162" fmla="*/ 193964 h 750450"/>
                <a:gd name="csX163" fmla="*/ 349622 w 1332855"/>
                <a:gd name="csY163" fmla="*/ 240446 h 750450"/>
                <a:gd name="csX164" fmla="*/ 386579 w 1332855"/>
                <a:gd name="csY164" fmla="*/ 221904 h 750450"/>
                <a:gd name="csX165" fmla="*/ 413249 w 1332855"/>
                <a:gd name="csY165" fmla="*/ 282610 h 750450"/>
                <a:gd name="csX166" fmla="*/ 399279 w 1332855"/>
                <a:gd name="csY166" fmla="*/ 317027 h 750450"/>
                <a:gd name="csX167" fmla="*/ 449698 w 1332855"/>
                <a:gd name="csY167" fmla="*/ 338744 h 750450"/>
                <a:gd name="csX168" fmla="*/ 494529 w 1332855"/>
                <a:gd name="csY168" fmla="*/ 365922 h 750450"/>
                <a:gd name="csX169" fmla="*/ 497069 w 1332855"/>
                <a:gd name="csY169" fmla="*/ 364271 h 750450"/>
                <a:gd name="csX170" fmla="*/ 456810 w 1332855"/>
                <a:gd name="csY170" fmla="*/ 274228 h 750450"/>
                <a:gd name="csX171" fmla="*/ 572888 w 1332855"/>
                <a:gd name="csY171" fmla="*/ 391449 h 750450"/>
                <a:gd name="csX172" fmla="*/ 541392 w 1332855"/>
                <a:gd name="csY172" fmla="*/ 239430 h 750450"/>
                <a:gd name="csX173" fmla="*/ 629403 w 1332855"/>
                <a:gd name="csY173" fmla="*/ 405673 h 750450"/>
                <a:gd name="csX174" fmla="*/ 654422 w 1332855"/>
                <a:gd name="csY174" fmla="*/ 432978 h 750450"/>
                <a:gd name="csX175" fmla="*/ 500752 w 1332855"/>
                <a:gd name="csY175" fmla="*/ 389290 h 750450"/>
                <a:gd name="csX176" fmla="*/ 439919 w 1332855"/>
                <a:gd name="csY176" fmla="*/ 354365 h 750450"/>
                <a:gd name="csX177" fmla="*/ 302251 w 1332855"/>
                <a:gd name="csY177" fmla="*/ 276641 h 750450"/>
                <a:gd name="csX178" fmla="*/ 279010 w 1332855"/>
                <a:gd name="csY178" fmla="*/ 282737 h 750450"/>
                <a:gd name="csX179" fmla="*/ 306823 w 1332855"/>
                <a:gd name="csY179" fmla="*/ 317281 h 750450"/>
                <a:gd name="csX180" fmla="*/ 232147 w 1332855"/>
                <a:gd name="csY180" fmla="*/ 305851 h 750450"/>
                <a:gd name="csX181" fmla="*/ 244593 w 1332855"/>
                <a:gd name="csY181" fmla="*/ 330489 h 750450"/>
                <a:gd name="csX182" fmla="*/ 281677 w 1332855"/>
                <a:gd name="csY182" fmla="*/ 342808 h 750450"/>
                <a:gd name="csX183" fmla="*/ 276597 w 1332855"/>
                <a:gd name="csY183" fmla="*/ 346110 h 750450"/>
                <a:gd name="csX184" fmla="*/ 213097 w 1332855"/>
                <a:gd name="csY184" fmla="*/ 354619 h 750450"/>
                <a:gd name="csX185" fmla="*/ 238243 w 1332855"/>
                <a:gd name="csY185" fmla="*/ 401863 h 750450"/>
                <a:gd name="csX186" fmla="*/ 256404 w 1332855"/>
                <a:gd name="csY186" fmla="*/ 399196 h 750450"/>
                <a:gd name="csX187" fmla="*/ 233290 w 1332855"/>
                <a:gd name="csY187" fmla="*/ 383321 h 750450"/>
                <a:gd name="csX188" fmla="*/ 333112 w 1332855"/>
                <a:gd name="csY188" fmla="*/ 411134 h 750450"/>
                <a:gd name="csX189" fmla="*/ 327016 w 1332855"/>
                <a:gd name="csY189" fmla="*/ 387766 h 750450"/>
                <a:gd name="csX190" fmla="*/ 480559 w 1332855"/>
                <a:gd name="csY190" fmla="*/ 515147 h 750450"/>
                <a:gd name="csX191" fmla="*/ 617973 w 1332855"/>
                <a:gd name="csY191" fmla="*/ 588045 h 750450"/>
                <a:gd name="csX192" fmla="*/ 789677 w 1332855"/>
                <a:gd name="csY192" fmla="*/ 532419 h 750450"/>
                <a:gd name="csX193" fmla="*/ 780533 w 1332855"/>
                <a:gd name="csY193" fmla="*/ 554644 h 750450"/>
                <a:gd name="csX194" fmla="*/ 812664 w 1332855"/>
                <a:gd name="csY194" fmla="*/ 611159 h 750450"/>
                <a:gd name="csX195" fmla="*/ 1317997 w 1332855"/>
                <a:gd name="csY195" fmla="*/ 750351 h 7504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  <a:cxn ang="0">
                  <a:pos x="csX195" y="csY195"/>
                </a:cxn>
              </a:cxnLst>
              <a:rect l="l" t="t" r="r" b="b"/>
              <a:pathLst>
                <a:path w="1332855" h="750450">
                  <a:moveTo>
                    <a:pt x="358639" y="447710"/>
                  </a:moveTo>
                  <a:cubicBezTo>
                    <a:pt x="358639" y="447710"/>
                    <a:pt x="395977" y="478571"/>
                    <a:pt x="424806" y="499653"/>
                  </a:cubicBezTo>
                  <a:cubicBezTo>
                    <a:pt x="382261" y="501177"/>
                    <a:pt x="380102" y="520354"/>
                    <a:pt x="355972" y="528101"/>
                  </a:cubicBezTo>
                  <a:cubicBezTo>
                    <a:pt x="329048" y="540674"/>
                    <a:pt x="277232" y="548802"/>
                    <a:pt x="285106" y="542325"/>
                  </a:cubicBezTo>
                  <a:cubicBezTo>
                    <a:pt x="292091" y="536610"/>
                    <a:pt x="240402" y="517687"/>
                    <a:pt x="209668" y="494827"/>
                  </a:cubicBezTo>
                  <a:cubicBezTo>
                    <a:pt x="139691" y="424850"/>
                    <a:pt x="90288" y="390941"/>
                    <a:pt x="90288" y="390941"/>
                  </a:cubicBezTo>
                  <a:cubicBezTo>
                    <a:pt x="90288" y="390941"/>
                    <a:pt x="103750" y="362874"/>
                    <a:pt x="124324" y="373796"/>
                  </a:cubicBezTo>
                  <a:cubicBezTo>
                    <a:pt x="170552" y="398434"/>
                    <a:pt x="274311" y="466125"/>
                    <a:pt x="283201" y="467522"/>
                  </a:cubicBezTo>
                  <a:cubicBezTo>
                    <a:pt x="308601" y="471586"/>
                    <a:pt x="307458" y="466887"/>
                    <a:pt x="318507" y="464093"/>
                  </a:cubicBezTo>
                  <a:cubicBezTo>
                    <a:pt x="316856" y="471840"/>
                    <a:pt x="312030" y="474888"/>
                    <a:pt x="302632" y="475777"/>
                  </a:cubicBezTo>
                  <a:cubicBezTo>
                    <a:pt x="313681" y="480349"/>
                    <a:pt x="324349" y="480349"/>
                    <a:pt x="336160" y="476031"/>
                  </a:cubicBezTo>
                  <a:cubicBezTo>
                    <a:pt x="351654" y="468919"/>
                    <a:pt x="353813" y="462188"/>
                    <a:pt x="358512" y="447710"/>
                  </a:cubicBezTo>
                  <a:moveTo>
                    <a:pt x="611623" y="209204"/>
                  </a:moveTo>
                  <a:cubicBezTo>
                    <a:pt x="611623" y="209204"/>
                    <a:pt x="730495" y="342935"/>
                    <a:pt x="779263" y="375066"/>
                  </a:cubicBezTo>
                  <a:cubicBezTo>
                    <a:pt x="827904" y="407197"/>
                    <a:pt x="919598" y="443900"/>
                    <a:pt x="967350" y="460410"/>
                  </a:cubicBezTo>
                  <a:cubicBezTo>
                    <a:pt x="1015102" y="476920"/>
                    <a:pt x="1132196" y="481365"/>
                    <a:pt x="1132196" y="485048"/>
                  </a:cubicBezTo>
                  <a:cubicBezTo>
                    <a:pt x="1132196" y="488731"/>
                    <a:pt x="1049392" y="501304"/>
                    <a:pt x="1016372" y="500415"/>
                  </a:cubicBezTo>
                  <a:cubicBezTo>
                    <a:pt x="983352" y="499526"/>
                    <a:pt x="880863" y="515274"/>
                    <a:pt x="814950" y="464474"/>
                  </a:cubicBezTo>
                  <a:cubicBezTo>
                    <a:pt x="697729" y="374177"/>
                    <a:pt x="611750" y="209204"/>
                    <a:pt x="611750" y="209204"/>
                  </a:cubicBezTo>
                  <a:moveTo>
                    <a:pt x="606924" y="145069"/>
                  </a:moveTo>
                  <a:cubicBezTo>
                    <a:pt x="606924" y="145069"/>
                    <a:pt x="647056" y="159801"/>
                    <a:pt x="676393" y="163992"/>
                  </a:cubicBezTo>
                  <a:cubicBezTo>
                    <a:pt x="705857" y="168183"/>
                    <a:pt x="902961" y="191043"/>
                    <a:pt x="975732" y="230540"/>
                  </a:cubicBezTo>
                  <a:cubicBezTo>
                    <a:pt x="1034025" y="262163"/>
                    <a:pt x="1054980" y="293786"/>
                    <a:pt x="1077459" y="304200"/>
                  </a:cubicBezTo>
                  <a:cubicBezTo>
                    <a:pt x="1099811" y="314614"/>
                    <a:pt x="1139943" y="317154"/>
                    <a:pt x="1139943" y="321726"/>
                  </a:cubicBezTo>
                  <a:cubicBezTo>
                    <a:pt x="1139943" y="326298"/>
                    <a:pt x="1139943" y="321726"/>
                    <a:pt x="1139943" y="321726"/>
                  </a:cubicBezTo>
                  <a:cubicBezTo>
                    <a:pt x="1139943" y="321726"/>
                    <a:pt x="1108320" y="336331"/>
                    <a:pt x="1026278" y="318170"/>
                  </a:cubicBezTo>
                  <a:cubicBezTo>
                    <a:pt x="944236" y="299882"/>
                    <a:pt x="895849" y="259242"/>
                    <a:pt x="801234" y="229016"/>
                  </a:cubicBezTo>
                  <a:cubicBezTo>
                    <a:pt x="706492" y="198917"/>
                    <a:pt x="695951" y="198917"/>
                    <a:pt x="661661" y="179359"/>
                  </a:cubicBezTo>
                  <a:cubicBezTo>
                    <a:pt x="627371" y="159674"/>
                    <a:pt x="606924" y="144942"/>
                    <a:pt x="606924" y="144942"/>
                  </a:cubicBezTo>
                  <a:moveTo>
                    <a:pt x="551552" y="106969"/>
                  </a:moveTo>
                  <a:cubicBezTo>
                    <a:pt x="551806" y="106207"/>
                    <a:pt x="589906" y="113573"/>
                    <a:pt x="608702" y="110652"/>
                  </a:cubicBezTo>
                  <a:cubicBezTo>
                    <a:pt x="627879" y="107604"/>
                    <a:pt x="733797" y="71790"/>
                    <a:pt x="802504" y="80934"/>
                  </a:cubicBezTo>
                  <a:cubicBezTo>
                    <a:pt x="871211" y="89951"/>
                    <a:pt x="918709" y="151419"/>
                    <a:pt x="940553" y="167802"/>
                  </a:cubicBezTo>
                  <a:cubicBezTo>
                    <a:pt x="962397" y="184185"/>
                    <a:pt x="995290" y="188884"/>
                    <a:pt x="995290" y="192186"/>
                  </a:cubicBezTo>
                  <a:cubicBezTo>
                    <a:pt x="995290" y="195488"/>
                    <a:pt x="976367" y="195615"/>
                    <a:pt x="949062" y="190789"/>
                  </a:cubicBezTo>
                  <a:cubicBezTo>
                    <a:pt x="921757" y="185963"/>
                    <a:pt x="877942" y="152689"/>
                    <a:pt x="780152" y="144180"/>
                  </a:cubicBezTo>
                  <a:cubicBezTo>
                    <a:pt x="682362" y="135671"/>
                    <a:pt x="686045" y="144815"/>
                    <a:pt x="644643" y="136306"/>
                  </a:cubicBezTo>
                  <a:cubicBezTo>
                    <a:pt x="603241" y="127797"/>
                    <a:pt x="551425" y="107858"/>
                    <a:pt x="551679" y="107096"/>
                  </a:cubicBezTo>
                  <a:moveTo>
                    <a:pt x="497323" y="84998"/>
                  </a:moveTo>
                  <a:cubicBezTo>
                    <a:pt x="497323" y="84998"/>
                    <a:pt x="540630" y="102143"/>
                    <a:pt x="591557" y="93507"/>
                  </a:cubicBezTo>
                  <a:cubicBezTo>
                    <a:pt x="642611" y="84998"/>
                    <a:pt x="701539" y="54010"/>
                    <a:pt x="751323" y="60106"/>
                  </a:cubicBezTo>
                  <a:cubicBezTo>
                    <a:pt x="801234" y="66202"/>
                    <a:pt x="796281" y="68615"/>
                    <a:pt x="809108" y="69885"/>
                  </a:cubicBezTo>
                  <a:cubicBezTo>
                    <a:pt x="821935" y="71155"/>
                    <a:pt x="831079" y="70901"/>
                    <a:pt x="831079" y="68107"/>
                  </a:cubicBezTo>
                  <a:cubicBezTo>
                    <a:pt x="831079" y="65313"/>
                    <a:pt x="824348" y="69377"/>
                    <a:pt x="803647" y="55915"/>
                  </a:cubicBezTo>
                  <a:cubicBezTo>
                    <a:pt x="782946" y="42580"/>
                    <a:pt x="730749" y="2448"/>
                    <a:pt x="679060" y="21244"/>
                  </a:cubicBezTo>
                  <a:cubicBezTo>
                    <a:pt x="627371" y="40040"/>
                    <a:pt x="592700" y="69885"/>
                    <a:pt x="568443" y="77124"/>
                  </a:cubicBezTo>
                  <a:cubicBezTo>
                    <a:pt x="544186" y="84363"/>
                    <a:pt x="497323" y="84998"/>
                    <a:pt x="497323" y="84998"/>
                  </a:cubicBezTo>
                  <a:moveTo>
                    <a:pt x="439030" y="76870"/>
                  </a:moveTo>
                  <a:cubicBezTo>
                    <a:pt x="439030" y="76870"/>
                    <a:pt x="488179" y="74203"/>
                    <a:pt x="517389" y="53502"/>
                  </a:cubicBezTo>
                  <a:cubicBezTo>
                    <a:pt x="546599" y="32801"/>
                    <a:pt x="576952" y="-1235"/>
                    <a:pt x="607305" y="35"/>
                  </a:cubicBezTo>
                  <a:cubicBezTo>
                    <a:pt x="637658" y="1305"/>
                    <a:pt x="671059" y="6639"/>
                    <a:pt x="671059" y="9687"/>
                  </a:cubicBezTo>
                  <a:cubicBezTo>
                    <a:pt x="671059" y="11719"/>
                    <a:pt x="650993" y="6131"/>
                    <a:pt x="632832" y="15148"/>
                  </a:cubicBezTo>
                  <a:cubicBezTo>
                    <a:pt x="614544" y="24165"/>
                    <a:pt x="572634" y="58963"/>
                    <a:pt x="533772" y="67980"/>
                  </a:cubicBezTo>
                  <a:cubicBezTo>
                    <a:pt x="494910" y="77124"/>
                    <a:pt x="439030" y="76743"/>
                    <a:pt x="439030" y="76743"/>
                  </a:cubicBezTo>
                  <a:moveTo>
                    <a:pt x="471796" y="171739"/>
                  </a:moveTo>
                  <a:lnTo>
                    <a:pt x="449825" y="171485"/>
                  </a:lnTo>
                  <a:lnTo>
                    <a:pt x="452746" y="178724"/>
                  </a:lnTo>
                  <a:cubicBezTo>
                    <a:pt x="474590" y="190027"/>
                    <a:pt x="494529" y="193710"/>
                    <a:pt x="509896" y="214665"/>
                  </a:cubicBezTo>
                  <a:lnTo>
                    <a:pt x="517135" y="242605"/>
                  </a:lnTo>
                  <a:cubicBezTo>
                    <a:pt x="495418" y="220380"/>
                    <a:pt x="480305" y="204378"/>
                    <a:pt x="448301" y="188884"/>
                  </a:cubicBezTo>
                  <a:cubicBezTo>
                    <a:pt x="462525" y="205140"/>
                    <a:pt x="483353" y="220507"/>
                    <a:pt x="491989" y="242224"/>
                  </a:cubicBezTo>
                  <a:lnTo>
                    <a:pt x="490592" y="248574"/>
                  </a:lnTo>
                  <a:cubicBezTo>
                    <a:pt x="459223" y="219872"/>
                    <a:pt x="426330" y="197520"/>
                    <a:pt x="381118" y="192313"/>
                  </a:cubicBezTo>
                  <a:cubicBezTo>
                    <a:pt x="372736" y="190535"/>
                    <a:pt x="365751" y="194091"/>
                    <a:pt x="357369" y="192313"/>
                  </a:cubicBezTo>
                  <a:cubicBezTo>
                    <a:pt x="372355" y="173517"/>
                    <a:pt x="386071" y="160309"/>
                    <a:pt x="411852" y="152689"/>
                  </a:cubicBezTo>
                  <a:cubicBezTo>
                    <a:pt x="432426" y="159293"/>
                    <a:pt x="449063" y="159801"/>
                    <a:pt x="468875" y="159547"/>
                  </a:cubicBezTo>
                  <a:cubicBezTo>
                    <a:pt x="470526" y="162087"/>
                    <a:pt x="472558" y="167675"/>
                    <a:pt x="471669" y="171993"/>
                  </a:cubicBezTo>
                  <a:moveTo>
                    <a:pt x="438649" y="298231"/>
                  </a:moveTo>
                  <a:cubicBezTo>
                    <a:pt x="433569" y="307248"/>
                    <a:pt x="427981" y="318297"/>
                    <a:pt x="419472" y="316519"/>
                  </a:cubicBezTo>
                  <a:lnTo>
                    <a:pt x="415408" y="312582"/>
                  </a:lnTo>
                  <a:cubicBezTo>
                    <a:pt x="426965" y="299628"/>
                    <a:pt x="431410" y="278546"/>
                    <a:pt x="430775" y="260766"/>
                  </a:cubicBezTo>
                  <a:cubicBezTo>
                    <a:pt x="435855" y="257464"/>
                    <a:pt x="439157" y="262544"/>
                    <a:pt x="442967" y="265592"/>
                  </a:cubicBezTo>
                  <a:cubicBezTo>
                    <a:pt x="442967" y="265592"/>
                    <a:pt x="444745" y="287055"/>
                    <a:pt x="438522" y="298231"/>
                  </a:cubicBezTo>
                  <a:moveTo>
                    <a:pt x="385690" y="307629"/>
                  </a:moveTo>
                  <a:cubicBezTo>
                    <a:pt x="364989" y="312074"/>
                    <a:pt x="380864" y="288960"/>
                    <a:pt x="375911" y="281340"/>
                  </a:cubicBezTo>
                  <a:cubicBezTo>
                    <a:pt x="385563" y="287817"/>
                    <a:pt x="383277" y="298358"/>
                    <a:pt x="385690" y="307629"/>
                  </a:cubicBezTo>
                  <a:moveTo>
                    <a:pt x="543170" y="385099"/>
                  </a:moveTo>
                  <a:lnTo>
                    <a:pt x="520437" y="378114"/>
                  </a:lnTo>
                  <a:cubicBezTo>
                    <a:pt x="509261" y="358175"/>
                    <a:pt x="494402" y="327441"/>
                    <a:pt x="484877" y="310042"/>
                  </a:cubicBezTo>
                  <a:cubicBezTo>
                    <a:pt x="505324" y="327568"/>
                    <a:pt x="527803" y="364271"/>
                    <a:pt x="543170" y="385099"/>
                  </a:cubicBezTo>
                  <a:moveTo>
                    <a:pt x="238624" y="416341"/>
                  </a:moveTo>
                  <a:cubicBezTo>
                    <a:pt x="197095" y="390433"/>
                    <a:pt x="168901" y="373796"/>
                    <a:pt x="122800" y="352968"/>
                  </a:cubicBezTo>
                  <a:cubicBezTo>
                    <a:pt x="127499" y="351698"/>
                    <a:pt x="135373" y="355635"/>
                    <a:pt x="134611" y="348904"/>
                  </a:cubicBezTo>
                  <a:cubicBezTo>
                    <a:pt x="121149" y="339506"/>
                    <a:pt x="107941" y="349920"/>
                    <a:pt x="97781" y="356524"/>
                  </a:cubicBezTo>
                  <a:cubicBezTo>
                    <a:pt x="92193" y="361985"/>
                    <a:pt x="91685" y="375066"/>
                    <a:pt x="80636" y="374939"/>
                  </a:cubicBezTo>
                  <a:cubicBezTo>
                    <a:pt x="67555" y="374431"/>
                    <a:pt x="63872" y="360334"/>
                    <a:pt x="66666" y="347761"/>
                  </a:cubicBezTo>
                  <a:cubicBezTo>
                    <a:pt x="69079" y="326298"/>
                    <a:pt x="77461" y="308645"/>
                    <a:pt x="101083" y="311566"/>
                  </a:cubicBezTo>
                  <a:cubicBezTo>
                    <a:pt x="137405" y="317027"/>
                    <a:pt x="146803" y="326806"/>
                    <a:pt x="171060" y="347380"/>
                  </a:cubicBezTo>
                  <a:cubicBezTo>
                    <a:pt x="192777" y="369605"/>
                    <a:pt x="190872" y="373288"/>
                    <a:pt x="238751" y="416468"/>
                  </a:cubicBezTo>
                  <a:moveTo>
                    <a:pt x="761610" y="507527"/>
                  </a:moveTo>
                  <a:cubicBezTo>
                    <a:pt x="705222" y="524799"/>
                    <a:pt x="618100" y="572551"/>
                    <a:pt x="618100" y="572551"/>
                  </a:cubicBezTo>
                  <a:cubicBezTo>
                    <a:pt x="618100" y="572551"/>
                    <a:pt x="558664" y="535340"/>
                    <a:pt x="522469" y="518830"/>
                  </a:cubicBezTo>
                  <a:cubicBezTo>
                    <a:pt x="458207" y="489747"/>
                    <a:pt x="395342" y="450504"/>
                    <a:pt x="353813" y="397545"/>
                  </a:cubicBezTo>
                  <a:cubicBezTo>
                    <a:pt x="353813" y="397545"/>
                    <a:pt x="477638" y="485810"/>
                    <a:pt x="558156" y="500669"/>
                  </a:cubicBezTo>
                  <a:cubicBezTo>
                    <a:pt x="585588" y="506511"/>
                    <a:pt x="613909" y="503082"/>
                    <a:pt x="637277" y="496986"/>
                  </a:cubicBezTo>
                  <a:cubicBezTo>
                    <a:pt x="637912" y="514766"/>
                    <a:pt x="624196" y="521370"/>
                    <a:pt x="609337" y="529117"/>
                  </a:cubicBezTo>
                  <a:cubicBezTo>
                    <a:pt x="626609" y="530641"/>
                    <a:pt x="648326" y="522005"/>
                    <a:pt x="661915" y="509432"/>
                  </a:cubicBezTo>
                  <a:cubicBezTo>
                    <a:pt x="679060" y="491017"/>
                    <a:pt x="678552" y="462315"/>
                    <a:pt x="676647" y="439963"/>
                  </a:cubicBezTo>
                  <a:cubicBezTo>
                    <a:pt x="702936" y="460918"/>
                    <a:pt x="737734" y="484794"/>
                    <a:pt x="761483" y="507527"/>
                  </a:cubicBezTo>
                  <a:moveTo>
                    <a:pt x="50410" y="361858"/>
                  </a:moveTo>
                  <a:cubicBezTo>
                    <a:pt x="50664" y="370748"/>
                    <a:pt x="53204" y="380019"/>
                    <a:pt x="58157" y="387766"/>
                  </a:cubicBezTo>
                  <a:cubicBezTo>
                    <a:pt x="53077" y="391068"/>
                    <a:pt x="55109" y="398561"/>
                    <a:pt x="44822" y="392338"/>
                  </a:cubicBezTo>
                  <a:cubicBezTo>
                    <a:pt x="17390" y="375447"/>
                    <a:pt x="35297" y="349920"/>
                    <a:pt x="43552" y="331886"/>
                  </a:cubicBezTo>
                  <a:cubicBezTo>
                    <a:pt x="57522" y="328203"/>
                    <a:pt x="43679" y="351698"/>
                    <a:pt x="50410" y="361985"/>
                  </a:cubicBezTo>
                  <a:moveTo>
                    <a:pt x="295774" y="406689"/>
                  </a:moveTo>
                  <a:cubicBezTo>
                    <a:pt x="277994" y="410245"/>
                    <a:pt x="277613" y="420405"/>
                    <a:pt x="258690" y="408340"/>
                  </a:cubicBezTo>
                  <a:cubicBezTo>
                    <a:pt x="264659" y="405927"/>
                    <a:pt x="265802" y="405292"/>
                    <a:pt x="270247" y="399323"/>
                  </a:cubicBezTo>
                  <a:cubicBezTo>
                    <a:pt x="289424" y="404657"/>
                    <a:pt x="283709" y="401101"/>
                    <a:pt x="295774" y="406689"/>
                  </a:cubicBezTo>
                  <a:moveTo>
                    <a:pt x="12310" y="364779"/>
                  </a:moveTo>
                  <a:cubicBezTo>
                    <a:pt x="11294" y="380019"/>
                    <a:pt x="10024" y="390560"/>
                    <a:pt x="17263" y="403260"/>
                  </a:cubicBezTo>
                  <a:cubicBezTo>
                    <a:pt x="24121" y="415198"/>
                    <a:pt x="41266" y="420913"/>
                    <a:pt x="56887" y="416722"/>
                  </a:cubicBezTo>
                  <a:cubicBezTo>
                    <a:pt x="62094" y="415325"/>
                    <a:pt x="61459" y="412658"/>
                    <a:pt x="65269" y="415706"/>
                  </a:cubicBezTo>
                  <a:cubicBezTo>
                    <a:pt x="67682" y="424977"/>
                    <a:pt x="55617" y="428406"/>
                    <a:pt x="46473" y="431454"/>
                  </a:cubicBezTo>
                  <a:cubicBezTo>
                    <a:pt x="29328" y="437296"/>
                    <a:pt x="13707" y="427136"/>
                    <a:pt x="4436" y="411515"/>
                  </a:cubicBezTo>
                  <a:cubicBezTo>
                    <a:pt x="-1914" y="400720"/>
                    <a:pt x="499" y="388655"/>
                    <a:pt x="245" y="379765"/>
                  </a:cubicBezTo>
                  <a:cubicBezTo>
                    <a:pt x="1642" y="373415"/>
                    <a:pt x="7611" y="365922"/>
                    <a:pt x="12310" y="364652"/>
                  </a:cubicBezTo>
                  <a:moveTo>
                    <a:pt x="612766" y="179867"/>
                  </a:moveTo>
                  <a:cubicBezTo>
                    <a:pt x="612766" y="179867"/>
                    <a:pt x="671313" y="216316"/>
                    <a:pt x="716525" y="236001"/>
                  </a:cubicBezTo>
                  <a:cubicBezTo>
                    <a:pt x="761737" y="255686"/>
                    <a:pt x="864099" y="285150"/>
                    <a:pt x="1016880" y="368843"/>
                  </a:cubicBezTo>
                  <a:cubicBezTo>
                    <a:pt x="1107685" y="418500"/>
                    <a:pt x="1332856" y="412277"/>
                    <a:pt x="1332856" y="415960"/>
                  </a:cubicBezTo>
                  <a:cubicBezTo>
                    <a:pt x="1332856" y="419643"/>
                    <a:pt x="981320" y="433105"/>
                    <a:pt x="833746" y="366938"/>
                  </a:cubicBezTo>
                  <a:cubicBezTo>
                    <a:pt x="740909" y="325282"/>
                    <a:pt x="612893" y="179867"/>
                    <a:pt x="612893" y="179867"/>
                  </a:cubicBezTo>
                  <a:moveTo>
                    <a:pt x="1317616" y="750097"/>
                  </a:moveTo>
                  <a:cubicBezTo>
                    <a:pt x="1316727" y="754542"/>
                    <a:pt x="944236" y="718093"/>
                    <a:pt x="645913" y="585378"/>
                  </a:cubicBezTo>
                  <a:lnTo>
                    <a:pt x="613147" y="604809"/>
                  </a:lnTo>
                  <a:cubicBezTo>
                    <a:pt x="602606" y="602523"/>
                    <a:pt x="606924" y="592490"/>
                    <a:pt x="601082" y="589061"/>
                  </a:cubicBezTo>
                  <a:cubicBezTo>
                    <a:pt x="570983" y="565058"/>
                    <a:pt x="533899" y="552739"/>
                    <a:pt x="497323" y="538388"/>
                  </a:cubicBezTo>
                  <a:cubicBezTo>
                    <a:pt x="488433" y="538769"/>
                    <a:pt x="492497" y="550580"/>
                    <a:pt x="483607" y="550961"/>
                  </a:cubicBezTo>
                  <a:cubicBezTo>
                    <a:pt x="413249" y="540420"/>
                    <a:pt x="347463" y="579155"/>
                    <a:pt x="283836" y="598586"/>
                  </a:cubicBezTo>
                  <a:cubicBezTo>
                    <a:pt x="288789" y="575472"/>
                    <a:pt x="258817" y="571281"/>
                    <a:pt x="248022" y="560105"/>
                  </a:cubicBezTo>
                  <a:cubicBezTo>
                    <a:pt x="136897" y="496478"/>
                    <a:pt x="148327" y="439963"/>
                    <a:pt x="81525" y="401609"/>
                  </a:cubicBezTo>
                  <a:cubicBezTo>
                    <a:pt x="70857" y="410372"/>
                    <a:pt x="55236" y="414944"/>
                    <a:pt x="40504" y="408213"/>
                  </a:cubicBezTo>
                  <a:cubicBezTo>
                    <a:pt x="26915" y="402117"/>
                    <a:pt x="22343" y="391449"/>
                    <a:pt x="18533" y="377098"/>
                  </a:cubicBezTo>
                  <a:cubicBezTo>
                    <a:pt x="13072" y="356778"/>
                    <a:pt x="21962" y="340395"/>
                    <a:pt x="31868" y="324901"/>
                  </a:cubicBezTo>
                  <a:cubicBezTo>
                    <a:pt x="41774" y="309407"/>
                    <a:pt x="62221" y="326933"/>
                    <a:pt x="66793" y="305851"/>
                  </a:cubicBezTo>
                  <a:cubicBezTo>
                    <a:pt x="83811" y="298485"/>
                    <a:pt x="105782" y="292770"/>
                    <a:pt x="134992" y="306359"/>
                  </a:cubicBezTo>
                  <a:cubicBezTo>
                    <a:pt x="162170" y="319059"/>
                    <a:pt x="178172" y="330870"/>
                    <a:pt x="199000" y="349031"/>
                  </a:cubicBezTo>
                  <a:cubicBezTo>
                    <a:pt x="201667" y="336458"/>
                    <a:pt x="205858" y="335442"/>
                    <a:pt x="216653" y="326679"/>
                  </a:cubicBezTo>
                  <a:cubicBezTo>
                    <a:pt x="214240" y="317408"/>
                    <a:pt x="208017" y="304962"/>
                    <a:pt x="218685" y="296326"/>
                  </a:cubicBezTo>
                  <a:cubicBezTo>
                    <a:pt x="229099" y="278673"/>
                    <a:pt x="252213" y="283626"/>
                    <a:pt x="266310" y="269021"/>
                  </a:cubicBezTo>
                  <a:cubicBezTo>
                    <a:pt x="300727" y="252130"/>
                    <a:pt x="328667" y="286674"/>
                    <a:pt x="361941" y="295945"/>
                  </a:cubicBezTo>
                  <a:cubicBezTo>
                    <a:pt x="365116" y="281213"/>
                    <a:pt x="358893" y="268894"/>
                    <a:pt x="350130" y="258226"/>
                  </a:cubicBezTo>
                  <a:cubicBezTo>
                    <a:pt x="335906" y="241970"/>
                    <a:pt x="309363" y="242986"/>
                    <a:pt x="297298" y="227238"/>
                  </a:cubicBezTo>
                  <a:cubicBezTo>
                    <a:pt x="293615" y="213268"/>
                    <a:pt x="289551" y="201330"/>
                    <a:pt x="280788" y="190662"/>
                  </a:cubicBezTo>
                  <a:lnTo>
                    <a:pt x="282185" y="184312"/>
                  </a:lnTo>
                  <a:cubicBezTo>
                    <a:pt x="299076" y="187868"/>
                    <a:pt x="301362" y="208188"/>
                    <a:pt x="307077" y="222666"/>
                  </a:cubicBezTo>
                  <a:cubicBezTo>
                    <a:pt x="309617" y="221015"/>
                    <a:pt x="315078" y="226603"/>
                    <a:pt x="315967" y="222285"/>
                  </a:cubicBezTo>
                  <a:cubicBezTo>
                    <a:pt x="311141" y="203616"/>
                    <a:pt x="302505" y="182026"/>
                    <a:pt x="291710" y="170850"/>
                  </a:cubicBezTo>
                  <a:lnTo>
                    <a:pt x="293488" y="162468"/>
                  </a:lnTo>
                  <a:lnTo>
                    <a:pt x="375022" y="131353"/>
                  </a:lnTo>
                  <a:cubicBezTo>
                    <a:pt x="380864" y="103921"/>
                    <a:pt x="401692" y="88554"/>
                    <a:pt x="426330" y="76235"/>
                  </a:cubicBezTo>
                  <a:cubicBezTo>
                    <a:pt x="461128" y="56042"/>
                    <a:pt x="473828" y="20101"/>
                    <a:pt x="500117" y="10195"/>
                  </a:cubicBezTo>
                  <a:cubicBezTo>
                    <a:pt x="516119" y="5115"/>
                    <a:pt x="553711" y="4226"/>
                    <a:pt x="553711" y="6258"/>
                  </a:cubicBezTo>
                  <a:cubicBezTo>
                    <a:pt x="553711" y="8290"/>
                    <a:pt x="520310" y="30134"/>
                    <a:pt x="503292" y="47533"/>
                  </a:cubicBezTo>
                  <a:cubicBezTo>
                    <a:pt x="488179" y="63154"/>
                    <a:pt x="437379" y="76870"/>
                    <a:pt x="437379" y="76870"/>
                  </a:cubicBezTo>
                  <a:cubicBezTo>
                    <a:pt x="437379" y="76870"/>
                    <a:pt x="400422" y="83855"/>
                    <a:pt x="387214" y="125130"/>
                  </a:cubicBezTo>
                  <a:cubicBezTo>
                    <a:pt x="402454" y="126146"/>
                    <a:pt x="418202" y="115351"/>
                    <a:pt x="434331" y="112049"/>
                  </a:cubicBezTo>
                  <a:lnTo>
                    <a:pt x="490084" y="150276"/>
                  </a:lnTo>
                  <a:lnTo>
                    <a:pt x="488687" y="155356"/>
                  </a:lnTo>
                  <a:cubicBezTo>
                    <a:pt x="459731" y="136052"/>
                    <a:pt x="418075" y="124876"/>
                    <a:pt x="386706" y="138084"/>
                  </a:cubicBezTo>
                  <a:cubicBezTo>
                    <a:pt x="362957" y="146212"/>
                    <a:pt x="340859" y="157007"/>
                    <a:pt x="316602" y="167294"/>
                  </a:cubicBezTo>
                  <a:cubicBezTo>
                    <a:pt x="322444" y="170723"/>
                    <a:pt x="335144" y="173390"/>
                    <a:pt x="335906" y="180248"/>
                  </a:cubicBezTo>
                  <a:lnTo>
                    <a:pt x="317618" y="193964"/>
                  </a:lnTo>
                  <a:cubicBezTo>
                    <a:pt x="322063" y="214665"/>
                    <a:pt x="329429" y="231683"/>
                    <a:pt x="349622" y="240446"/>
                  </a:cubicBezTo>
                  <a:lnTo>
                    <a:pt x="386579" y="221904"/>
                  </a:lnTo>
                  <a:cubicBezTo>
                    <a:pt x="398136" y="239811"/>
                    <a:pt x="418710" y="257337"/>
                    <a:pt x="413249" y="282610"/>
                  </a:cubicBezTo>
                  <a:lnTo>
                    <a:pt x="399279" y="317027"/>
                  </a:lnTo>
                  <a:cubicBezTo>
                    <a:pt x="417821" y="323123"/>
                    <a:pt x="430140" y="347761"/>
                    <a:pt x="449698" y="338744"/>
                  </a:cubicBezTo>
                  <a:cubicBezTo>
                    <a:pt x="469129" y="340649"/>
                    <a:pt x="484115" y="352714"/>
                    <a:pt x="494529" y="365922"/>
                  </a:cubicBezTo>
                  <a:lnTo>
                    <a:pt x="497069" y="364271"/>
                  </a:lnTo>
                  <a:cubicBezTo>
                    <a:pt x="484750" y="339633"/>
                    <a:pt x="456810" y="274228"/>
                    <a:pt x="456810" y="274228"/>
                  </a:cubicBezTo>
                  <a:cubicBezTo>
                    <a:pt x="503292" y="303946"/>
                    <a:pt x="540376" y="347126"/>
                    <a:pt x="572888" y="391449"/>
                  </a:cubicBezTo>
                  <a:cubicBezTo>
                    <a:pt x="556505" y="343951"/>
                    <a:pt x="541392" y="239430"/>
                    <a:pt x="541392" y="239430"/>
                  </a:cubicBezTo>
                  <a:cubicBezTo>
                    <a:pt x="567808" y="291246"/>
                    <a:pt x="585588" y="363382"/>
                    <a:pt x="629403" y="405673"/>
                  </a:cubicBezTo>
                  <a:cubicBezTo>
                    <a:pt x="638166" y="416341"/>
                    <a:pt x="650739" y="419008"/>
                    <a:pt x="654422" y="432978"/>
                  </a:cubicBezTo>
                  <a:cubicBezTo>
                    <a:pt x="607305" y="416341"/>
                    <a:pt x="555616" y="389925"/>
                    <a:pt x="500752" y="389290"/>
                  </a:cubicBezTo>
                  <a:cubicBezTo>
                    <a:pt x="477638" y="384337"/>
                    <a:pt x="462144" y="363509"/>
                    <a:pt x="439919" y="354365"/>
                  </a:cubicBezTo>
                  <a:cubicBezTo>
                    <a:pt x="391532" y="333029"/>
                    <a:pt x="347590" y="301660"/>
                    <a:pt x="302251" y="276641"/>
                  </a:cubicBezTo>
                  <a:cubicBezTo>
                    <a:pt x="293361" y="276895"/>
                    <a:pt x="282439" y="276768"/>
                    <a:pt x="279010" y="282737"/>
                  </a:cubicBezTo>
                  <a:cubicBezTo>
                    <a:pt x="285233" y="295056"/>
                    <a:pt x="298187" y="306613"/>
                    <a:pt x="306823" y="317281"/>
                  </a:cubicBezTo>
                  <a:cubicBezTo>
                    <a:pt x="282693" y="316519"/>
                    <a:pt x="254245" y="264322"/>
                    <a:pt x="232147" y="305851"/>
                  </a:cubicBezTo>
                  <a:cubicBezTo>
                    <a:pt x="225670" y="315503"/>
                    <a:pt x="234941" y="324012"/>
                    <a:pt x="244593" y="330489"/>
                  </a:cubicBezTo>
                  <a:cubicBezTo>
                    <a:pt x="255896" y="339506"/>
                    <a:pt x="272406" y="334172"/>
                    <a:pt x="281677" y="342808"/>
                  </a:cubicBezTo>
                  <a:lnTo>
                    <a:pt x="276597" y="346110"/>
                  </a:lnTo>
                  <a:cubicBezTo>
                    <a:pt x="255134" y="343697"/>
                    <a:pt x="224781" y="330743"/>
                    <a:pt x="213097" y="354619"/>
                  </a:cubicBezTo>
                  <a:cubicBezTo>
                    <a:pt x="206493" y="375193"/>
                    <a:pt x="225797" y="388147"/>
                    <a:pt x="238243" y="401863"/>
                  </a:cubicBezTo>
                  <a:cubicBezTo>
                    <a:pt x="246625" y="403641"/>
                    <a:pt x="250816" y="404530"/>
                    <a:pt x="256404" y="399196"/>
                  </a:cubicBezTo>
                  <a:cubicBezTo>
                    <a:pt x="248022" y="397418"/>
                    <a:pt x="235830" y="392592"/>
                    <a:pt x="233290" y="383321"/>
                  </a:cubicBezTo>
                  <a:cubicBezTo>
                    <a:pt x="267834" y="386242"/>
                    <a:pt x="302759" y="398053"/>
                    <a:pt x="333112" y="411134"/>
                  </a:cubicBezTo>
                  <a:lnTo>
                    <a:pt x="327016" y="387766"/>
                  </a:lnTo>
                  <a:cubicBezTo>
                    <a:pt x="363973" y="441868"/>
                    <a:pt x="421377" y="482635"/>
                    <a:pt x="480559" y="515147"/>
                  </a:cubicBezTo>
                  <a:cubicBezTo>
                    <a:pt x="526787" y="535975"/>
                    <a:pt x="581143" y="553755"/>
                    <a:pt x="617973" y="588045"/>
                  </a:cubicBezTo>
                  <a:cubicBezTo>
                    <a:pt x="670297" y="559470"/>
                    <a:pt x="728209" y="541436"/>
                    <a:pt x="789677" y="532419"/>
                  </a:cubicBezTo>
                  <a:cubicBezTo>
                    <a:pt x="789677" y="532419"/>
                    <a:pt x="789804" y="552231"/>
                    <a:pt x="780533" y="554644"/>
                  </a:cubicBezTo>
                  <a:cubicBezTo>
                    <a:pt x="802631" y="574710"/>
                    <a:pt x="783327" y="593887"/>
                    <a:pt x="812664" y="611159"/>
                  </a:cubicBezTo>
                  <a:cubicBezTo>
                    <a:pt x="1040121" y="699932"/>
                    <a:pt x="1318759" y="745779"/>
                    <a:pt x="1317997" y="750351"/>
                  </a:cubicBezTo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C188A9B-8915-B5FA-ADCF-3245A227441A}"/>
                </a:ext>
              </a:extLst>
            </p:cNvPr>
            <p:cNvSpPr/>
            <p:nvPr/>
          </p:nvSpPr>
          <p:spPr>
            <a:xfrm>
              <a:off x="1104646" y="1279271"/>
              <a:ext cx="2267331" cy="557402"/>
            </a:xfrm>
            <a:custGeom>
              <a:avLst/>
              <a:gdLst>
                <a:gd name="csX0" fmla="*/ 2267331 w 2267331"/>
                <a:gd name="csY0" fmla="*/ 385064 h 557402"/>
                <a:gd name="csX1" fmla="*/ 2230628 w 2267331"/>
                <a:gd name="csY1" fmla="*/ 348361 h 557402"/>
                <a:gd name="csX2" fmla="*/ 2194052 w 2267331"/>
                <a:gd name="csY2" fmla="*/ 385064 h 557402"/>
                <a:gd name="csX3" fmla="*/ 2230628 w 2267331"/>
                <a:gd name="csY3" fmla="*/ 421640 h 557402"/>
                <a:gd name="csX4" fmla="*/ 2267331 w 2267331"/>
                <a:gd name="csY4" fmla="*/ 385064 h 557402"/>
                <a:gd name="csX5" fmla="*/ 2263648 w 2267331"/>
                <a:gd name="csY5" fmla="*/ 385064 h 557402"/>
                <a:gd name="csX6" fmla="*/ 2230501 w 2267331"/>
                <a:gd name="csY6" fmla="*/ 418211 h 557402"/>
                <a:gd name="csX7" fmla="*/ 2197735 w 2267331"/>
                <a:gd name="csY7" fmla="*/ 385064 h 557402"/>
                <a:gd name="csX8" fmla="*/ 2230628 w 2267331"/>
                <a:gd name="csY8" fmla="*/ 352171 h 557402"/>
                <a:gd name="csX9" fmla="*/ 2263648 w 2267331"/>
                <a:gd name="csY9" fmla="*/ 385191 h 557402"/>
                <a:gd name="csX10" fmla="*/ 2251837 w 2267331"/>
                <a:gd name="csY10" fmla="*/ 405511 h 557402"/>
                <a:gd name="csX11" fmla="*/ 2251837 w 2267331"/>
                <a:gd name="csY11" fmla="*/ 403733 h 557402"/>
                <a:gd name="csX12" fmla="*/ 2246757 w 2267331"/>
                <a:gd name="csY12" fmla="*/ 400685 h 557402"/>
                <a:gd name="csX13" fmla="*/ 2234946 w 2267331"/>
                <a:gd name="csY13" fmla="*/ 384937 h 557402"/>
                <a:gd name="csX14" fmla="*/ 2245360 w 2267331"/>
                <a:gd name="csY14" fmla="*/ 374269 h 557402"/>
                <a:gd name="csX15" fmla="*/ 2230882 w 2267331"/>
                <a:gd name="csY15" fmla="*/ 362839 h 557402"/>
                <a:gd name="csX16" fmla="*/ 2212086 w 2267331"/>
                <a:gd name="csY16" fmla="*/ 362839 h 557402"/>
                <a:gd name="csX17" fmla="*/ 2212086 w 2267331"/>
                <a:gd name="csY17" fmla="*/ 364744 h 557402"/>
                <a:gd name="csX18" fmla="*/ 2216785 w 2267331"/>
                <a:gd name="csY18" fmla="*/ 369951 h 557402"/>
                <a:gd name="csX19" fmla="*/ 2216785 w 2267331"/>
                <a:gd name="csY19" fmla="*/ 398653 h 557402"/>
                <a:gd name="csX20" fmla="*/ 2211451 w 2267331"/>
                <a:gd name="csY20" fmla="*/ 403860 h 557402"/>
                <a:gd name="csX21" fmla="*/ 2211451 w 2267331"/>
                <a:gd name="csY21" fmla="*/ 405384 h 557402"/>
                <a:gd name="csX22" fmla="*/ 2229485 w 2267331"/>
                <a:gd name="csY22" fmla="*/ 405384 h 557402"/>
                <a:gd name="csX23" fmla="*/ 2229485 w 2267331"/>
                <a:gd name="csY23" fmla="*/ 403606 h 557402"/>
                <a:gd name="csX24" fmla="*/ 2223897 w 2267331"/>
                <a:gd name="csY24" fmla="*/ 400304 h 557402"/>
                <a:gd name="csX25" fmla="*/ 2223897 w 2267331"/>
                <a:gd name="csY25" fmla="*/ 385572 h 557402"/>
                <a:gd name="csX26" fmla="*/ 2227326 w 2267331"/>
                <a:gd name="csY26" fmla="*/ 385572 h 557402"/>
                <a:gd name="csX27" fmla="*/ 2241931 w 2267331"/>
                <a:gd name="csY27" fmla="*/ 405384 h 557402"/>
                <a:gd name="csX28" fmla="*/ 2251837 w 2267331"/>
                <a:gd name="csY28" fmla="*/ 405384 h 557402"/>
                <a:gd name="csX29" fmla="*/ 2238375 w 2267331"/>
                <a:gd name="csY29" fmla="*/ 374523 h 557402"/>
                <a:gd name="csX30" fmla="*/ 2223897 w 2267331"/>
                <a:gd name="csY30" fmla="*/ 383286 h 557402"/>
                <a:gd name="csX31" fmla="*/ 2223897 w 2267331"/>
                <a:gd name="csY31" fmla="*/ 366522 h 557402"/>
                <a:gd name="csX32" fmla="*/ 2225802 w 2267331"/>
                <a:gd name="csY32" fmla="*/ 366522 h 557402"/>
                <a:gd name="csX33" fmla="*/ 2238375 w 2267331"/>
                <a:gd name="csY33" fmla="*/ 374650 h 557402"/>
                <a:gd name="csX34" fmla="*/ 394335 w 2267331"/>
                <a:gd name="csY34" fmla="*/ 127 h 557402"/>
                <a:gd name="csX35" fmla="*/ 441833 w 2267331"/>
                <a:gd name="csY35" fmla="*/ 47625 h 557402"/>
                <a:gd name="csX36" fmla="*/ 393446 w 2267331"/>
                <a:gd name="csY36" fmla="*/ 95123 h 557402"/>
                <a:gd name="csX37" fmla="*/ 345186 w 2267331"/>
                <a:gd name="csY37" fmla="*/ 48387 h 557402"/>
                <a:gd name="csX38" fmla="*/ 394335 w 2267331"/>
                <a:gd name="csY38" fmla="*/ 0 h 557402"/>
                <a:gd name="csX39" fmla="*/ 435991 w 2267331"/>
                <a:gd name="csY39" fmla="*/ 129413 h 557402"/>
                <a:gd name="csX40" fmla="*/ 435991 w 2267331"/>
                <a:gd name="csY40" fmla="*/ 421640 h 557402"/>
                <a:gd name="csX41" fmla="*/ 351028 w 2267331"/>
                <a:gd name="csY41" fmla="*/ 421640 h 557402"/>
                <a:gd name="csX42" fmla="*/ 351028 w 2267331"/>
                <a:gd name="csY42" fmla="*/ 143383 h 557402"/>
                <a:gd name="csX43" fmla="*/ 435991 w 2267331"/>
                <a:gd name="csY43" fmla="*/ 129413 h 557402"/>
                <a:gd name="csX44" fmla="*/ 902081 w 2267331"/>
                <a:gd name="csY44" fmla="*/ 165862 h 557402"/>
                <a:gd name="csX45" fmla="*/ 947928 w 2267331"/>
                <a:gd name="csY45" fmla="*/ 240411 h 557402"/>
                <a:gd name="csX46" fmla="*/ 932053 w 2267331"/>
                <a:gd name="csY46" fmla="*/ 298450 h 557402"/>
                <a:gd name="csX47" fmla="*/ 903351 w 2267331"/>
                <a:gd name="csY47" fmla="*/ 312547 h 557402"/>
                <a:gd name="csX48" fmla="*/ 856234 w 2267331"/>
                <a:gd name="csY48" fmla="*/ 240919 h 557402"/>
                <a:gd name="csX49" fmla="*/ 865505 w 2267331"/>
                <a:gd name="csY49" fmla="*/ 192405 h 557402"/>
                <a:gd name="csX50" fmla="*/ 902081 w 2267331"/>
                <a:gd name="csY50" fmla="*/ 165989 h 557402"/>
                <a:gd name="csX51" fmla="*/ 897763 w 2267331"/>
                <a:gd name="csY51" fmla="*/ 133985 h 557402"/>
                <a:gd name="csX52" fmla="*/ 1033907 w 2267331"/>
                <a:gd name="csY52" fmla="*/ 133985 h 557402"/>
                <a:gd name="csX53" fmla="*/ 1033907 w 2267331"/>
                <a:gd name="csY53" fmla="*/ 178054 h 557402"/>
                <a:gd name="csX54" fmla="*/ 996315 w 2267331"/>
                <a:gd name="csY54" fmla="*/ 172212 h 557402"/>
                <a:gd name="csX55" fmla="*/ 1025017 w 2267331"/>
                <a:gd name="csY55" fmla="*/ 244094 h 557402"/>
                <a:gd name="csX56" fmla="*/ 901700 w 2267331"/>
                <a:gd name="csY56" fmla="*/ 343662 h 557402"/>
                <a:gd name="csX57" fmla="*/ 869950 w 2267331"/>
                <a:gd name="csY57" fmla="*/ 340360 h 557402"/>
                <a:gd name="csX58" fmla="*/ 859536 w 2267331"/>
                <a:gd name="csY58" fmla="*/ 365379 h 557402"/>
                <a:gd name="csX59" fmla="*/ 1047115 w 2267331"/>
                <a:gd name="csY59" fmla="*/ 453771 h 557402"/>
                <a:gd name="csX60" fmla="*/ 908304 w 2267331"/>
                <a:gd name="csY60" fmla="*/ 557403 h 557402"/>
                <a:gd name="csX61" fmla="*/ 879602 w 2267331"/>
                <a:gd name="csY61" fmla="*/ 556514 h 557402"/>
                <a:gd name="csX62" fmla="*/ 806450 w 2267331"/>
                <a:gd name="csY62" fmla="*/ 541401 h 557402"/>
                <a:gd name="csX63" fmla="*/ 795020 w 2267331"/>
                <a:gd name="csY63" fmla="*/ 501777 h 557402"/>
                <a:gd name="csX64" fmla="*/ 881380 w 2267331"/>
                <a:gd name="csY64" fmla="*/ 519684 h 557402"/>
                <a:gd name="csX65" fmla="*/ 895731 w 2267331"/>
                <a:gd name="csY65" fmla="*/ 520446 h 557402"/>
                <a:gd name="csX66" fmla="*/ 972693 w 2267331"/>
                <a:gd name="csY66" fmla="*/ 481584 h 557402"/>
                <a:gd name="csX67" fmla="*/ 952500 w 2267331"/>
                <a:gd name="csY67" fmla="*/ 458724 h 557402"/>
                <a:gd name="csX68" fmla="*/ 824865 w 2267331"/>
                <a:gd name="csY68" fmla="*/ 434213 h 557402"/>
                <a:gd name="csX69" fmla="*/ 792607 w 2267331"/>
                <a:gd name="csY69" fmla="*/ 392303 h 557402"/>
                <a:gd name="csX70" fmla="*/ 836041 w 2267331"/>
                <a:gd name="csY70" fmla="*/ 327660 h 557402"/>
                <a:gd name="csX71" fmla="*/ 779526 w 2267331"/>
                <a:gd name="csY71" fmla="*/ 237490 h 557402"/>
                <a:gd name="csX72" fmla="*/ 898017 w 2267331"/>
                <a:gd name="csY72" fmla="*/ 133985 h 557402"/>
                <a:gd name="csX73" fmla="*/ 1399159 w 2267331"/>
                <a:gd name="csY73" fmla="*/ 554736 h 557402"/>
                <a:gd name="csX74" fmla="*/ 1313942 w 2267331"/>
                <a:gd name="csY74" fmla="*/ 554736 h 557402"/>
                <a:gd name="csX75" fmla="*/ 1313942 w 2267331"/>
                <a:gd name="csY75" fmla="*/ 143002 h 557402"/>
                <a:gd name="csX76" fmla="*/ 1399540 w 2267331"/>
                <a:gd name="csY76" fmla="*/ 129794 h 557402"/>
                <a:gd name="csX77" fmla="*/ 1399540 w 2267331"/>
                <a:gd name="csY77" fmla="*/ 155956 h 557402"/>
                <a:gd name="csX78" fmla="*/ 1468882 w 2267331"/>
                <a:gd name="csY78" fmla="*/ 132969 h 557402"/>
                <a:gd name="csX79" fmla="*/ 1484884 w 2267331"/>
                <a:gd name="csY79" fmla="*/ 132207 h 557402"/>
                <a:gd name="csX80" fmla="*/ 1563116 w 2267331"/>
                <a:gd name="csY80" fmla="*/ 168402 h 557402"/>
                <a:gd name="csX81" fmla="*/ 1574292 w 2267331"/>
                <a:gd name="csY81" fmla="*/ 186563 h 557402"/>
                <a:gd name="csX82" fmla="*/ 1592961 w 2267331"/>
                <a:gd name="csY82" fmla="*/ 250571 h 557402"/>
                <a:gd name="csX83" fmla="*/ 1593723 w 2267331"/>
                <a:gd name="csY83" fmla="*/ 267843 h 557402"/>
                <a:gd name="csX84" fmla="*/ 1468882 w 2267331"/>
                <a:gd name="csY84" fmla="*/ 427990 h 557402"/>
                <a:gd name="csX85" fmla="*/ 1451610 w 2267331"/>
                <a:gd name="csY85" fmla="*/ 428752 h 557402"/>
                <a:gd name="csX86" fmla="*/ 1411859 w 2267331"/>
                <a:gd name="csY86" fmla="*/ 421005 h 557402"/>
                <a:gd name="csX87" fmla="*/ 1404493 w 2267331"/>
                <a:gd name="csY87" fmla="*/ 385191 h 557402"/>
                <a:gd name="csX88" fmla="*/ 1438529 w 2267331"/>
                <a:gd name="csY88" fmla="*/ 393573 h 557402"/>
                <a:gd name="csX89" fmla="*/ 1503680 w 2267331"/>
                <a:gd name="csY89" fmla="*/ 279781 h 557402"/>
                <a:gd name="csX90" fmla="*/ 1471549 w 2267331"/>
                <a:gd name="csY90" fmla="*/ 187833 h 557402"/>
                <a:gd name="csX91" fmla="*/ 1446784 w 2267331"/>
                <a:gd name="csY91" fmla="*/ 179070 h 557402"/>
                <a:gd name="csX92" fmla="*/ 1398905 w 2267331"/>
                <a:gd name="csY92" fmla="*/ 195707 h 557402"/>
                <a:gd name="csX93" fmla="*/ 1398905 w 2267331"/>
                <a:gd name="csY93" fmla="*/ 554863 h 557402"/>
                <a:gd name="csX94" fmla="*/ 1773809 w 2267331"/>
                <a:gd name="csY94" fmla="*/ 389509 h 557402"/>
                <a:gd name="csX95" fmla="*/ 1773809 w 2267331"/>
                <a:gd name="csY95" fmla="*/ 281813 h 557402"/>
                <a:gd name="csX96" fmla="*/ 1767078 w 2267331"/>
                <a:gd name="csY96" fmla="*/ 281813 h 557402"/>
                <a:gd name="csX97" fmla="*/ 1701038 w 2267331"/>
                <a:gd name="csY97" fmla="*/ 348869 h 557402"/>
                <a:gd name="csX98" fmla="*/ 1717675 w 2267331"/>
                <a:gd name="csY98" fmla="*/ 384556 h 557402"/>
                <a:gd name="csX99" fmla="*/ 1733804 w 2267331"/>
                <a:gd name="csY99" fmla="*/ 386461 h 557402"/>
                <a:gd name="csX100" fmla="*/ 1768729 w 2267331"/>
                <a:gd name="csY100" fmla="*/ 378968 h 557402"/>
                <a:gd name="csX101" fmla="*/ 1763141 w 2267331"/>
                <a:gd name="csY101" fmla="*/ 416560 h 557402"/>
                <a:gd name="csX102" fmla="*/ 1717040 w 2267331"/>
                <a:gd name="csY102" fmla="*/ 429006 h 557402"/>
                <a:gd name="csX103" fmla="*/ 1700276 w 2267331"/>
                <a:gd name="csY103" fmla="*/ 429768 h 557402"/>
                <a:gd name="csX104" fmla="*/ 1613535 w 2267331"/>
                <a:gd name="csY104" fmla="*/ 355219 h 557402"/>
                <a:gd name="csX105" fmla="*/ 1774063 w 2267331"/>
                <a:gd name="csY105" fmla="*/ 246507 h 557402"/>
                <a:gd name="csX106" fmla="*/ 1774063 w 2267331"/>
                <a:gd name="csY106" fmla="*/ 221996 h 557402"/>
                <a:gd name="csX107" fmla="*/ 1722882 w 2267331"/>
                <a:gd name="csY107" fmla="*/ 173355 h 557402"/>
                <a:gd name="csX108" fmla="*/ 1635760 w 2267331"/>
                <a:gd name="csY108" fmla="*/ 189611 h 557402"/>
                <a:gd name="csX109" fmla="*/ 1640586 w 2267331"/>
                <a:gd name="csY109" fmla="*/ 152146 h 557402"/>
                <a:gd name="csX110" fmla="*/ 1710563 w 2267331"/>
                <a:gd name="csY110" fmla="*/ 133223 h 557402"/>
                <a:gd name="csX111" fmla="*/ 1841500 w 2267331"/>
                <a:gd name="csY111" fmla="*/ 170180 h 557402"/>
                <a:gd name="csX112" fmla="*/ 1859915 w 2267331"/>
                <a:gd name="csY112" fmla="*/ 228727 h 557402"/>
                <a:gd name="csX113" fmla="*/ 1859915 w 2267331"/>
                <a:gd name="csY113" fmla="*/ 383540 h 557402"/>
                <a:gd name="csX114" fmla="*/ 1884426 w 2267331"/>
                <a:gd name="csY114" fmla="*/ 421386 h 557402"/>
                <a:gd name="csX115" fmla="*/ 1800860 w 2267331"/>
                <a:gd name="csY115" fmla="*/ 421386 h 557402"/>
                <a:gd name="csX116" fmla="*/ 1773682 w 2267331"/>
                <a:gd name="csY116" fmla="*/ 389382 h 557402"/>
                <a:gd name="csX117" fmla="*/ 1989455 w 2267331"/>
                <a:gd name="csY117" fmla="*/ 129667 h 557402"/>
                <a:gd name="csX118" fmla="*/ 1989455 w 2267331"/>
                <a:gd name="csY118" fmla="*/ 167513 h 557402"/>
                <a:gd name="csX119" fmla="*/ 2083054 w 2267331"/>
                <a:gd name="csY119" fmla="*/ 134493 h 557402"/>
                <a:gd name="csX120" fmla="*/ 2164080 w 2267331"/>
                <a:gd name="csY120" fmla="*/ 243078 h 557402"/>
                <a:gd name="csX121" fmla="*/ 2164080 w 2267331"/>
                <a:gd name="csY121" fmla="*/ 421767 h 557402"/>
                <a:gd name="csX122" fmla="*/ 2078228 w 2267331"/>
                <a:gd name="csY122" fmla="*/ 421767 h 557402"/>
                <a:gd name="csX123" fmla="*/ 2078228 w 2267331"/>
                <a:gd name="csY123" fmla="*/ 251079 h 557402"/>
                <a:gd name="csX124" fmla="*/ 2065655 w 2267331"/>
                <a:gd name="csY124" fmla="*/ 200660 h 557402"/>
                <a:gd name="csX125" fmla="*/ 2039239 w 2267331"/>
                <a:gd name="csY125" fmla="*/ 187706 h 557402"/>
                <a:gd name="csX126" fmla="*/ 1989582 w 2267331"/>
                <a:gd name="csY126" fmla="*/ 209550 h 557402"/>
                <a:gd name="csX127" fmla="*/ 1989582 w 2267331"/>
                <a:gd name="csY127" fmla="*/ 421767 h 557402"/>
                <a:gd name="csX128" fmla="*/ 1904619 w 2267331"/>
                <a:gd name="csY128" fmla="*/ 421767 h 557402"/>
                <a:gd name="csX129" fmla="*/ 1904619 w 2267331"/>
                <a:gd name="csY129" fmla="*/ 143637 h 557402"/>
                <a:gd name="csX130" fmla="*/ 1989455 w 2267331"/>
                <a:gd name="csY130" fmla="*/ 129667 h 557402"/>
                <a:gd name="csX131" fmla="*/ 572389 w 2267331"/>
                <a:gd name="csY131" fmla="*/ 129667 h 557402"/>
                <a:gd name="csX132" fmla="*/ 572389 w 2267331"/>
                <a:gd name="csY132" fmla="*/ 167513 h 557402"/>
                <a:gd name="csX133" fmla="*/ 665988 w 2267331"/>
                <a:gd name="csY133" fmla="*/ 134493 h 557402"/>
                <a:gd name="csX134" fmla="*/ 747014 w 2267331"/>
                <a:gd name="csY134" fmla="*/ 243078 h 557402"/>
                <a:gd name="csX135" fmla="*/ 747014 w 2267331"/>
                <a:gd name="csY135" fmla="*/ 421767 h 557402"/>
                <a:gd name="csX136" fmla="*/ 661162 w 2267331"/>
                <a:gd name="csY136" fmla="*/ 421767 h 557402"/>
                <a:gd name="csX137" fmla="*/ 661162 w 2267331"/>
                <a:gd name="csY137" fmla="*/ 251079 h 557402"/>
                <a:gd name="csX138" fmla="*/ 648589 w 2267331"/>
                <a:gd name="csY138" fmla="*/ 200660 h 557402"/>
                <a:gd name="csX139" fmla="*/ 622173 w 2267331"/>
                <a:gd name="csY139" fmla="*/ 187706 h 557402"/>
                <a:gd name="csX140" fmla="*/ 572516 w 2267331"/>
                <a:gd name="csY140" fmla="*/ 209550 h 557402"/>
                <a:gd name="csX141" fmla="*/ 572516 w 2267331"/>
                <a:gd name="csY141" fmla="*/ 421767 h 557402"/>
                <a:gd name="csX142" fmla="*/ 487553 w 2267331"/>
                <a:gd name="csY142" fmla="*/ 421767 h 557402"/>
                <a:gd name="csX143" fmla="*/ 487553 w 2267331"/>
                <a:gd name="csY143" fmla="*/ 143637 h 557402"/>
                <a:gd name="csX144" fmla="*/ 572389 w 2267331"/>
                <a:gd name="csY144" fmla="*/ 129667 h 557402"/>
                <a:gd name="csX145" fmla="*/ 83693 w 2267331"/>
                <a:gd name="csY145" fmla="*/ 219329 h 557402"/>
                <a:gd name="csX146" fmla="*/ 238633 w 2267331"/>
                <a:gd name="csY146" fmla="*/ 31496 h 557402"/>
                <a:gd name="csX147" fmla="*/ 314579 w 2267331"/>
                <a:gd name="csY147" fmla="*/ 31496 h 557402"/>
                <a:gd name="csX148" fmla="*/ 168783 w 2267331"/>
                <a:gd name="csY148" fmla="*/ 204597 h 557402"/>
                <a:gd name="csX149" fmla="*/ 326263 w 2267331"/>
                <a:gd name="csY149" fmla="*/ 421767 h 557402"/>
                <a:gd name="csX150" fmla="*/ 219329 w 2267331"/>
                <a:gd name="csY150" fmla="*/ 421767 h 557402"/>
                <a:gd name="csX151" fmla="*/ 83820 w 2267331"/>
                <a:gd name="csY151" fmla="*/ 219329 h 557402"/>
                <a:gd name="csX152" fmla="*/ 83566 w 2267331"/>
                <a:gd name="csY152" fmla="*/ 421640 h 557402"/>
                <a:gd name="csX153" fmla="*/ 0 w 2267331"/>
                <a:gd name="csY153" fmla="*/ 421640 h 557402"/>
                <a:gd name="csX154" fmla="*/ 0 w 2267331"/>
                <a:gd name="csY154" fmla="*/ 31496 h 557402"/>
                <a:gd name="csX155" fmla="*/ 83566 w 2267331"/>
                <a:gd name="csY155" fmla="*/ 31496 h 557402"/>
                <a:gd name="csX156" fmla="*/ 83566 w 2267331"/>
                <a:gd name="csY156" fmla="*/ 421640 h 557402"/>
                <a:gd name="csX157" fmla="*/ 1177036 w 2267331"/>
                <a:gd name="csY157" fmla="*/ 132715 h 557402"/>
                <a:gd name="csX158" fmla="*/ 1246759 w 2267331"/>
                <a:gd name="csY158" fmla="*/ 148717 h 557402"/>
                <a:gd name="csX159" fmla="*/ 1257554 w 2267331"/>
                <a:gd name="csY159" fmla="*/ 190119 h 557402"/>
                <a:gd name="csX160" fmla="*/ 1185164 w 2267331"/>
                <a:gd name="csY160" fmla="*/ 169545 h 557402"/>
                <a:gd name="csX161" fmla="*/ 1141349 w 2267331"/>
                <a:gd name="csY161" fmla="*/ 201549 h 557402"/>
                <a:gd name="csX162" fmla="*/ 1278890 w 2267331"/>
                <a:gd name="csY162" fmla="*/ 335026 h 557402"/>
                <a:gd name="csX163" fmla="*/ 1154938 w 2267331"/>
                <a:gd name="csY163" fmla="*/ 428752 h 557402"/>
                <a:gd name="csX164" fmla="*/ 1070610 w 2267331"/>
                <a:gd name="csY164" fmla="*/ 412877 h 557402"/>
                <a:gd name="csX165" fmla="*/ 1060323 w 2267331"/>
                <a:gd name="csY165" fmla="*/ 372872 h 557402"/>
                <a:gd name="csX166" fmla="*/ 1142873 w 2267331"/>
                <a:gd name="csY166" fmla="*/ 392430 h 557402"/>
                <a:gd name="csX167" fmla="*/ 1198626 w 2267331"/>
                <a:gd name="csY167" fmla="*/ 353568 h 557402"/>
                <a:gd name="csX168" fmla="*/ 1179195 w 2267331"/>
                <a:gd name="csY168" fmla="*/ 322961 h 557402"/>
                <a:gd name="csX169" fmla="*/ 1075309 w 2267331"/>
                <a:gd name="csY169" fmla="*/ 260477 h 557402"/>
                <a:gd name="csX170" fmla="*/ 1061847 w 2267331"/>
                <a:gd name="csY170" fmla="*/ 219710 h 557402"/>
                <a:gd name="csX171" fmla="*/ 1176909 w 2267331"/>
                <a:gd name="csY171" fmla="*/ 132842 h 55740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</a:cxnLst>
              <a:rect l="l" t="t" r="r" b="b"/>
              <a:pathLst>
                <a:path w="2267331" h="557402">
                  <a:moveTo>
                    <a:pt x="2267331" y="385064"/>
                  </a:moveTo>
                  <a:cubicBezTo>
                    <a:pt x="2267331" y="364744"/>
                    <a:pt x="2250821" y="348361"/>
                    <a:pt x="2230628" y="348361"/>
                  </a:cubicBezTo>
                  <a:cubicBezTo>
                    <a:pt x="2210435" y="348361"/>
                    <a:pt x="2194052" y="364744"/>
                    <a:pt x="2194052" y="385064"/>
                  </a:cubicBezTo>
                  <a:cubicBezTo>
                    <a:pt x="2194052" y="405384"/>
                    <a:pt x="2210435" y="421640"/>
                    <a:pt x="2230628" y="421640"/>
                  </a:cubicBezTo>
                  <a:cubicBezTo>
                    <a:pt x="2250821" y="421640"/>
                    <a:pt x="2267331" y="405257"/>
                    <a:pt x="2267331" y="385064"/>
                  </a:cubicBezTo>
                  <a:moveTo>
                    <a:pt x="2263648" y="385064"/>
                  </a:moveTo>
                  <a:cubicBezTo>
                    <a:pt x="2263648" y="403352"/>
                    <a:pt x="2248789" y="418211"/>
                    <a:pt x="2230501" y="418211"/>
                  </a:cubicBezTo>
                  <a:cubicBezTo>
                    <a:pt x="2212213" y="418211"/>
                    <a:pt x="2197735" y="403098"/>
                    <a:pt x="2197735" y="385064"/>
                  </a:cubicBezTo>
                  <a:cubicBezTo>
                    <a:pt x="2197735" y="367030"/>
                    <a:pt x="2212467" y="352171"/>
                    <a:pt x="2230628" y="352171"/>
                  </a:cubicBezTo>
                  <a:cubicBezTo>
                    <a:pt x="2248789" y="352171"/>
                    <a:pt x="2263648" y="366903"/>
                    <a:pt x="2263648" y="385191"/>
                  </a:cubicBezTo>
                  <a:moveTo>
                    <a:pt x="2251837" y="405511"/>
                  </a:moveTo>
                  <a:lnTo>
                    <a:pt x="2251837" y="403733"/>
                  </a:lnTo>
                  <a:cubicBezTo>
                    <a:pt x="2249551" y="403733"/>
                    <a:pt x="2248027" y="402463"/>
                    <a:pt x="2246757" y="400685"/>
                  </a:cubicBezTo>
                  <a:lnTo>
                    <a:pt x="2234946" y="384937"/>
                  </a:lnTo>
                  <a:cubicBezTo>
                    <a:pt x="2240407" y="384048"/>
                    <a:pt x="2245360" y="380238"/>
                    <a:pt x="2245360" y="374269"/>
                  </a:cubicBezTo>
                  <a:cubicBezTo>
                    <a:pt x="2245360" y="366395"/>
                    <a:pt x="2237867" y="362839"/>
                    <a:pt x="2230882" y="362839"/>
                  </a:cubicBezTo>
                  <a:cubicBezTo>
                    <a:pt x="2224659" y="362839"/>
                    <a:pt x="2218309" y="362839"/>
                    <a:pt x="2212086" y="362839"/>
                  </a:cubicBezTo>
                  <a:lnTo>
                    <a:pt x="2212086" y="364744"/>
                  </a:lnTo>
                  <a:cubicBezTo>
                    <a:pt x="2216658" y="364490"/>
                    <a:pt x="2216785" y="365760"/>
                    <a:pt x="2216785" y="369951"/>
                  </a:cubicBezTo>
                  <a:lnTo>
                    <a:pt x="2216785" y="398653"/>
                  </a:lnTo>
                  <a:cubicBezTo>
                    <a:pt x="2216785" y="402590"/>
                    <a:pt x="2215261" y="403860"/>
                    <a:pt x="2211451" y="403860"/>
                  </a:cubicBezTo>
                  <a:lnTo>
                    <a:pt x="2211451" y="405384"/>
                  </a:lnTo>
                  <a:lnTo>
                    <a:pt x="2229485" y="405384"/>
                  </a:lnTo>
                  <a:lnTo>
                    <a:pt x="2229485" y="403606"/>
                  </a:lnTo>
                  <a:cubicBezTo>
                    <a:pt x="2227199" y="403606"/>
                    <a:pt x="2223897" y="403352"/>
                    <a:pt x="2223897" y="400304"/>
                  </a:cubicBezTo>
                  <a:lnTo>
                    <a:pt x="2223897" y="385572"/>
                  </a:lnTo>
                  <a:lnTo>
                    <a:pt x="2227326" y="385572"/>
                  </a:lnTo>
                  <a:lnTo>
                    <a:pt x="2241931" y="405384"/>
                  </a:lnTo>
                  <a:lnTo>
                    <a:pt x="2251837" y="405384"/>
                  </a:lnTo>
                  <a:close/>
                  <a:moveTo>
                    <a:pt x="2238375" y="374523"/>
                  </a:moveTo>
                  <a:cubicBezTo>
                    <a:pt x="2238375" y="381762"/>
                    <a:pt x="2229231" y="382778"/>
                    <a:pt x="2223897" y="383286"/>
                  </a:cubicBezTo>
                  <a:lnTo>
                    <a:pt x="2223897" y="366522"/>
                  </a:lnTo>
                  <a:cubicBezTo>
                    <a:pt x="2223897" y="366522"/>
                    <a:pt x="2225167" y="366522"/>
                    <a:pt x="2225802" y="366522"/>
                  </a:cubicBezTo>
                  <a:cubicBezTo>
                    <a:pt x="2231263" y="366522"/>
                    <a:pt x="2238375" y="367919"/>
                    <a:pt x="2238375" y="374650"/>
                  </a:cubicBezTo>
                  <a:moveTo>
                    <a:pt x="394335" y="127"/>
                  </a:moveTo>
                  <a:cubicBezTo>
                    <a:pt x="422275" y="127"/>
                    <a:pt x="441833" y="24638"/>
                    <a:pt x="441833" y="47625"/>
                  </a:cubicBezTo>
                  <a:cubicBezTo>
                    <a:pt x="441833" y="67183"/>
                    <a:pt x="425450" y="95123"/>
                    <a:pt x="393446" y="95123"/>
                  </a:cubicBezTo>
                  <a:cubicBezTo>
                    <a:pt x="367284" y="95123"/>
                    <a:pt x="345186" y="75311"/>
                    <a:pt x="345186" y="48387"/>
                  </a:cubicBezTo>
                  <a:cubicBezTo>
                    <a:pt x="345186" y="21463"/>
                    <a:pt x="363347" y="0"/>
                    <a:pt x="394335" y="0"/>
                  </a:cubicBezTo>
                  <a:moveTo>
                    <a:pt x="435991" y="129413"/>
                  </a:moveTo>
                  <a:lnTo>
                    <a:pt x="435991" y="421640"/>
                  </a:lnTo>
                  <a:lnTo>
                    <a:pt x="351028" y="421640"/>
                  </a:lnTo>
                  <a:lnTo>
                    <a:pt x="351028" y="143383"/>
                  </a:lnTo>
                  <a:lnTo>
                    <a:pt x="435991" y="129413"/>
                  </a:lnTo>
                  <a:close/>
                  <a:moveTo>
                    <a:pt x="902081" y="165862"/>
                  </a:moveTo>
                  <a:cubicBezTo>
                    <a:pt x="939292" y="165862"/>
                    <a:pt x="947928" y="224536"/>
                    <a:pt x="947928" y="240411"/>
                  </a:cubicBezTo>
                  <a:cubicBezTo>
                    <a:pt x="947928" y="256286"/>
                    <a:pt x="941070" y="285750"/>
                    <a:pt x="932053" y="298450"/>
                  </a:cubicBezTo>
                  <a:cubicBezTo>
                    <a:pt x="922528" y="311404"/>
                    <a:pt x="914146" y="312547"/>
                    <a:pt x="903351" y="312547"/>
                  </a:cubicBezTo>
                  <a:cubicBezTo>
                    <a:pt x="865759" y="312547"/>
                    <a:pt x="856234" y="261620"/>
                    <a:pt x="856234" y="240919"/>
                  </a:cubicBezTo>
                  <a:cubicBezTo>
                    <a:pt x="856234" y="220218"/>
                    <a:pt x="860679" y="203962"/>
                    <a:pt x="865505" y="192405"/>
                  </a:cubicBezTo>
                  <a:cubicBezTo>
                    <a:pt x="872998" y="174371"/>
                    <a:pt x="888238" y="165989"/>
                    <a:pt x="902081" y="165989"/>
                  </a:cubicBezTo>
                  <a:moveTo>
                    <a:pt x="897763" y="133985"/>
                  </a:moveTo>
                  <a:lnTo>
                    <a:pt x="1033907" y="133985"/>
                  </a:lnTo>
                  <a:lnTo>
                    <a:pt x="1033907" y="178054"/>
                  </a:lnTo>
                  <a:lnTo>
                    <a:pt x="996315" y="172212"/>
                  </a:lnTo>
                  <a:cubicBezTo>
                    <a:pt x="1018667" y="199517"/>
                    <a:pt x="1025017" y="218821"/>
                    <a:pt x="1025017" y="244094"/>
                  </a:cubicBezTo>
                  <a:cubicBezTo>
                    <a:pt x="1025017" y="275336"/>
                    <a:pt x="996696" y="343662"/>
                    <a:pt x="901700" y="343662"/>
                  </a:cubicBezTo>
                  <a:cubicBezTo>
                    <a:pt x="880491" y="343662"/>
                    <a:pt x="878967" y="341884"/>
                    <a:pt x="869950" y="340360"/>
                  </a:cubicBezTo>
                  <a:cubicBezTo>
                    <a:pt x="867410" y="344932"/>
                    <a:pt x="859536" y="359410"/>
                    <a:pt x="859536" y="365379"/>
                  </a:cubicBezTo>
                  <a:cubicBezTo>
                    <a:pt x="859536" y="394843"/>
                    <a:pt x="1047115" y="354330"/>
                    <a:pt x="1047115" y="453771"/>
                  </a:cubicBezTo>
                  <a:cubicBezTo>
                    <a:pt x="1047115" y="535940"/>
                    <a:pt x="961898" y="557403"/>
                    <a:pt x="908304" y="557403"/>
                  </a:cubicBezTo>
                  <a:lnTo>
                    <a:pt x="879602" y="556514"/>
                  </a:lnTo>
                  <a:cubicBezTo>
                    <a:pt x="848868" y="553593"/>
                    <a:pt x="830834" y="549275"/>
                    <a:pt x="806450" y="541401"/>
                  </a:cubicBezTo>
                  <a:cubicBezTo>
                    <a:pt x="802259" y="528447"/>
                    <a:pt x="798957" y="515366"/>
                    <a:pt x="795020" y="501777"/>
                  </a:cubicBezTo>
                  <a:cubicBezTo>
                    <a:pt x="824103" y="510540"/>
                    <a:pt x="852678" y="518160"/>
                    <a:pt x="881380" y="519684"/>
                  </a:cubicBezTo>
                  <a:cubicBezTo>
                    <a:pt x="890397" y="520065"/>
                    <a:pt x="893572" y="520446"/>
                    <a:pt x="895731" y="520446"/>
                  </a:cubicBezTo>
                  <a:cubicBezTo>
                    <a:pt x="920369" y="520446"/>
                    <a:pt x="972693" y="510540"/>
                    <a:pt x="972693" y="481584"/>
                  </a:cubicBezTo>
                  <a:cubicBezTo>
                    <a:pt x="972693" y="472694"/>
                    <a:pt x="963549" y="463931"/>
                    <a:pt x="952500" y="458724"/>
                  </a:cubicBezTo>
                  <a:cubicBezTo>
                    <a:pt x="909574" y="438531"/>
                    <a:pt x="867029" y="447548"/>
                    <a:pt x="824865" y="434213"/>
                  </a:cubicBezTo>
                  <a:cubicBezTo>
                    <a:pt x="816610" y="431673"/>
                    <a:pt x="792607" y="417195"/>
                    <a:pt x="792607" y="392303"/>
                  </a:cubicBezTo>
                  <a:cubicBezTo>
                    <a:pt x="792607" y="370713"/>
                    <a:pt x="813689" y="346456"/>
                    <a:pt x="836041" y="327660"/>
                  </a:cubicBezTo>
                  <a:cubicBezTo>
                    <a:pt x="791083" y="299212"/>
                    <a:pt x="779526" y="271272"/>
                    <a:pt x="779526" y="237490"/>
                  </a:cubicBezTo>
                  <a:cubicBezTo>
                    <a:pt x="779526" y="170307"/>
                    <a:pt x="851916" y="133858"/>
                    <a:pt x="898017" y="133985"/>
                  </a:cubicBezTo>
                  <a:moveTo>
                    <a:pt x="1399159" y="554736"/>
                  </a:moveTo>
                  <a:lnTo>
                    <a:pt x="1313942" y="554736"/>
                  </a:lnTo>
                  <a:lnTo>
                    <a:pt x="1313942" y="143002"/>
                  </a:lnTo>
                  <a:lnTo>
                    <a:pt x="1399540" y="129794"/>
                  </a:lnTo>
                  <a:lnTo>
                    <a:pt x="1399540" y="155956"/>
                  </a:lnTo>
                  <a:cubicBezTo>
                    <a:pt x="1421003" y="143637"/>
                    <a:pt x="1447038" y="134747"/>
                    <a:pt x="1468882" y="132969"/>
                  </a:cubicBezTo>
                  <a:cubicBezTo>
                    <a:pt x="1478661" y="132207"/>
                    <a:pt x="1482852" y="132207"/>
                    <a:pt x="1484884" y="132207"/>
                  </a:cubicBezTo>
                  <a:cubicBezTo>
                    <a:pt x="1510284" y="132207"/>
                    <a:pt x="1538097" y="140716"/>
                    <a:pt x="1563116" y="168402"/>
                  </a:cubicBezTo>
                  <a:cubicBezTo>
                    <a:pt x="1567942" y="173609"/>
                    <a:pt x="1571371" y="180721"/>
                    <a:pt x="1574292" y="186563"/>
                  </a:cubicBezTo>
                  <a:cubicBezTo>
                    <a:pt x="1585087" y="207645"/>
                    <a:pt x="1592072" y="229362"/>
                    <a:pt x="1592961" y="250571"/>
                  </a:cubicBezTo>
                  <a:cubicBezTo>
                    <a:pt x="1593342" y="261239"/>
                    <a:pt x="1593723" y="265684"/>
                    <a:pt x="1593723" y="267843"/>
                  </a:cubicBezTo>
                  <a:cubicBezTo>
                    <a:pt x="1593723" y="349377"/>
                    <a:pt x="1550162" y="421513"/>
                    <a:pt x="1468882" y="427990"/>
                  </a:cubicBezTo>
                  <a:cubicBezTo>
                    <a:pt x="1459103" y="428752"/>
                    <a:pt x="1453642" y="428752"/>
                    <a:pt x="1451610" y="428752"/>
                  </a:cubicBezTo>
                  <a:cubicBezTo>
                    <a:pt x="1439545" y="428752"/>
                    <a:pt x="1428496" y="426339"/>
                    <a:pt x="1411859" y="421005"/>
                  </a:cubicBezTo>
                  <a:cubicBezTo>
                    <a:pt x="1409319" y="413004"/>
                    <a:pt x="1404493" y="385191"/>
                    <a:pt x="1404493" y="385191"/>
                  </a:cubicBezTo>
                  <a:cubicBezTo>
                    <a:pt x="1415415" y="390017"/>
                    <a:pt x="1426591" y="393573"/>
                    <a:pt x="1438529" y="393573"/>
                  </a:cubicBezTo>
                  <a:cubicBezTo>
                    <a:pt x="1479550" y="393573"/>
                    <a:pt x="1503680" y="356362"/>
                    <a:pt x="1503680" y="279781"/>
                  </a:cubicBezTo>
                  <a:cubicBezTo>
                    <a:pt x="1503680" y="257302"/>
                    <a:pt x="1496949" y="203073"/>
                    <a:pt x="1471549" y="187833"/>
                  </a:cubicBezTo>
                  <a:cubicBezTo>
                    <a:pt x="1464818" y="183769"/>
                    <a:pt x="1453769" y="179070"/>
                    <a:pt x="1446784" y="179070"/>
                  </a:cubicBezTo>
                  <a:cubicBezTo>
                    <a:pt x="1432179" y="179070"/>
                    <a:pt x="1413637" y="184658"/>
                    <a:pt x="1398905" y="195707"/>
                  </a:cubicBezTo>
                  <a:lnTo>
                    <a:pt x="1398905" y="554863"/>
                  </a:lnTo>
                  <a:close/>
                  <a:moveTo>
                    <a:pt x="1773809" y="389509"/>
                  </a:moveTo>
                  <a:lnTo>
                    <a:pt x="1773809" y="281813"/>
                  </a:lnTo>
                  <a:lnTo>
                    <a:pt x="1767078" y="281813"/>
                  </a:lnTo>
                  <a:cubicBezTo>
                    <a:pt x="1757299" y="281813"/>
                    <a:pt x="1701038" y="294386"/>
                    <a:pt x="1701038" y="348869"/>
                  </a:cubicBezTo>
                  <a:cubicBezTo>
                    <a:pt x="1701038" y="357505"/>
                    <a:pt x="1704594" y="380111"/>
                    <a:pt x="1717675" y="384556"/>
                  </a:cubicBezTo>
                  <a:cubicBezTo>
                    <a:pt x="1722374" y="386207"/>
                    <a:pt x="1731772" y="386461"/>
                    <a:pt x="1733804" y="386461"/>
                  </a:cubicBezTo>
                  <a:cubicBezTo>
                    <a:pt x="1745234" y="386461"/>
                    <a:pt x="1756537" y="382778"/>
                    <a:pt x="1768729" y="378968"/>
                  </a:cubicBezTo>
                  <a:cubicBezTo>
                    <a:pt x="1766697" y="387731"/>
                    <a:pt x="1764919" y="407416"/>
                    <a:pt x="1763141" y="416560"/>
                  </a:cubicBezTo>
                  <a:cubicBezTo>
                    <a:pt x="1747139" y="421767"/>
                    <a:pt x="1733804" y="427482"/>
                    <a:pt x="1717040" y="429006"/>
                  </a:cubicBezTo>
                  <a:cubicBezTo>
                    <a:pt x="1707261" y="429768"/>
                    <a:pt x="1702308" y="429768"/>
                    <a:pt x="1700276" y="429768"/>
                  </a:cubicBezTo>
                  <a:cubicBezTo>
                    <a:pt x="1657223" y="429768"/>
                    <a:pt x="1613535" y="408305"/>
                    <a:pt x="1613535" y="355219"/>
                  </a:cubicBezTo>
                  <a:cubicBezTo>
                    <a:pt x="1613535" y="260858"/>
                    <a:pt x="1774063" y="246507"/>
                    <a:pt x="1774063" y="246507"/>
                  </a:cubicBezTo>
                  <a:lnTo>
                    <a:pt x="1774063" y="221996"/>
                  </a:lnTo>
                  <a:cubicBezTo>
                    <a:pt x="1774063" y="212344"/>
                    <a:pt x="1771523" y="173355"/>
                    <a:pt x="1722882" y="173355"/>
                  </a:cubicBezTo>
                  <a:cubicBezTo>
                    <a:pt x="1696212" y="173355"/>
                    <a:pt x="1649222" y="184023"/>
                    <a:pt x="1635760" y="189611"/>
                  </a:cubicBezTo>
                  <a:lnTo>
                    <a:pt x="1640586" y="152146"/>
                  </a:lnTo>
                  <a:cubicBezTo>
                    <a:pt x="1650365" y="148590"/>
                    <a:pt x="1695069" y="135128"/>
                    <a:pt x="1710563" y="133223"/>
                  </a:cubicBezTo>
                  <a:cubicBezTo>
                    <a:pt x="1788668" y="123571"/>
                    <a:pt x="1828673" y="153289"/>
                    <a:pt x="1841500" y="170180"/>
                  </a:cubicBezTo>
                  <a:cubicBezTo>
                    <a:pt x="1852803" y="185166"/>
                    <a:pt x="1859915" y="210312"/>
                    <a:pt x="1859915" y="228727"/>
                  </a:cubicBezTo>
                  <a:lnTo>
                    <a:pt x="1859915" y="383540"/>
                  </a:lnTo>
                  <a:cubicBezTo>
                    <a:pt x="1859915" y="400050"/>
                    <a:pt x="1871218" y="418084"/>
                    <a:pt x="1884426" y="421386"/>
                  </a:cubicBezTo>
                  <a:lnTo>
                    <a:pt x="1800860" y="421386"/>
                  </a:lnTo>
                  <a:cubicBezTo>
                    <a:pt x="1780032" y="421386"/>
                    <a:pt x="1773682" y="413893"/>
                    <a:pt x="1773682" y="389382"/>
                  </a:cubicBezTo>
                  <a:moveTo>
                    <a:pt x="1989455" y="129667"/>
                  </a:moveTo>
                  <a:lnTo>
                    <a:pt x="1989455" y="167513"/>
                  </a:lnTo>
                  <a:cubicBezTo>
                    <a:pt x="2028825" y="142240"/>
                    <a:pt x="2048764" y="134493"/>
                    <a:pt x="2083054" y="134493"/>
                  </a:cubicBezTo>
                  <a:cubicBezTo>
                    <a:pt x="2129409" y="134493"/>
                    <a:pt x="2164080" y="167640"/>
                    <a:pt x="2164080" y="243078"/>
                  </a:cubicBezTo>
                  <a:lnTo>
                    <a:pt x="2164080" y="421767"/>
                  </a:lnTo>
                  <a:lnTo>
                    <a:pt x="2078228" y="421767"/>
                  </a:lnTo>
                  <a:lnTo>
                    <a:pt x="2078228" y="251079"/>
                  </a:lnTo>
                  <a:cubicBezTo>
                    <a:pt x="2078228" y="225806"/>
                    <a:pt x="2073783" y="212217"/>
                    <a:pt x="2065655" y="200660"/>
                  </a:cubicBezTo>
                  <a:cubicBezTo>
                    <a:pt x="2060448" y="193167"/>
                    <a:pt x="2047113" y="187706"/>
                    <a:pt x="2039239" y="187706"/>
                  </a:cubicBezTo>
                  <a:cubicBezTo>
                    <a:pt x="2021967" y="187706"/>
                    <a:pt x="2004314" y="197231"/>
                    <a:pt x="1989582" y="209550"/>
                  </a:cubicBezTo>
                  <a:lnTo>
                    <a:pt x="1989582" y="421767"/>
                  </a:lnTo>
                  <a:lnTo>
                    <a:pt x="1904619" y="421767"/>
                  </a:lnTo>
                  <a:lnTo>
                    <a:pt x="1904619" y="143637"/>
                  </a:lnTo>
                  <a:lnTo>
                    <a:pt x="1989455" y="129667"/>
                  </a:lnTo>
                  <a:close/>
                  <a:moveTo>
                    <a:pt x="572389" y="129667"/>
                  </a:moveTo>
                  <a:lnTo>
                    <a:pt x="572389" y="167513"/>
                  </a:lnTo>
                  <a:cubicBezTo>
                    <a:pt x="611759" y="142240"/>
                    <a:pt x="631698" y="134493"/>
                    <a:pt x="665988" y="134493"/>
                  </a:cubicBezTo>
                  <a:cubicBezTo>
                    <a:pt x="712343" y="134493"/>
                    <a:pt x="747014" y="167640"/>
                    <a:pt x="747014" y="243078"/>
                  </a:cubicBezTo>
                  <a:lnTo>
                    <a:pt x="747014" y="421767"/>
                  </a:lnTo>
                  <a:lnTo>
                    <a:pt x="661162" y="421767"/>
                  </a:lnTo>
                  <a:lnTo>
                    <a:pt x="661162" y="251079"/>
                  </a:lnTo>
                  <a:cubicBezTo>
                    <a:pt x="661162" y="234315"/>
                    <a:pt x="656717" y="212217"/>
                    <a:pt x="648589" y="200660"/>
                  </a:cubicBezTo>
                  <a:cubicBezTo>
                    <a:pt x="643382" y="193167"/>
                    <a:pt x="630047" y="187706"/>
                    <a:pt x="622173" y="187706"/>
                  </a:cubicBezTo>
                  <a:cubicBezTo>
                    <a:pt x="604901" y="187706"/>
                    <a:pt x="587248" y="197231"/>
                    <a:pt x="572516" y="209550"/>
                  </a:cubicBezTo>
                  <a:lnTo>
                    <a:pt x="572516" y="421767"/>
                  </a:lnTo>
                  <a:lnTo>
                    <a:pt x="487553" y="421767"/>
                  </a:lnTo>
                  <a:lnTo>
                    <a:pt x="487553" y="143637"/>
                  </a:lnTo>
                  <a:lnTo>
                    <a:pt x="572389" y="129667"/>
                  </a:lnTo>
                  <a:close/>
                  <a:moveTo>
                    <a:pt x="83693" y="219329"/>
                  </a:moveTo>
                  <a:lnTo>
                    <a:pt x="238633" y="31496"/>
                  </a:lnTo>
                  <a:lnTo>
                    <a:pt x="314579" y="31496"/>
                  </a:lnTo>
                  <a:lnTo>
                    <a:pt x="168783" y="204597"/>
                  </a:lnTo>
                  <a:lnTo>
                    <a:pt x="326263" y="421767"/>
                  </a:lnTo>
                  <a:lnTo>
                    <a:pt x="219329" y="421767"/>
                  </a:lnTo>
                  <a:lnTo>
                    <a:pt x="83820" y="219329"/>
                  </a:lnTo>
                  <a:close/>
                  <a:moveTo>
                    <a:pt x="83566" y="421640"/>
                  </a:moveTo>
                  <a:lnTo>
                    <a:pt x="0" y="421640"/>
                  </a:lnTo>
                  <a:lnTo>
                    <a:pt x="0" y="31496"/>
                  </a:lnTo>
                  <a:lnTo>
                    <a:pt x="83566" y="31496"/>
                  </a:lnTo>
                  <a:lnTo>
                    <a:pt x="83566" y="421640"/>
                  </a:lnTo>
                  <a:close/>
                  <a:moveTo>
                    <a:pt x="1177036" y="132715"/>
                  </a:moveTo>
                  <a:cubicBezTo>
                    <a:pt x="1217168" y="132715"/>
                    <a:pt x="1246759" y="148717"/>
                    <a:pt x="1246759" y="148717"/>
                  </a:cubicBezTo>
                  <a:cubicBezTo>
                    <a:pt x="1246759" y="148717"/>
                    <a:pt x="1254506" y="176530"/>
                    <a:pt x="1257554" y="190119"/>
                  </a:cubicBezTo>
                  <a:cubicBezTo>
                    <a:pt x="1231519" y="177292"/>
                    <a:pt x="1209294" y="169545"/>
                    <a:pt x="1185164" y="169545"/>
                  </a:cubicBezTo>
                  <a:cubicBezTo>
                    <a:pt x="1171575" y="169545"/>
                    <a:pt x="1141349" y="174117"/>
                    <a:pt x="1141349" y="201549"/>
                  </a:cubicBezTo>
                  <a:cubicBezTo>
                    <a:pt x="1141349" y="244221"/>
                    <a:pt x="1278890" y="247015"/>
                    <a:pt x="1278890" y="335026"/>
                  </a:cubicBezTo>
                  <a:cubicBezTo>
                    <a:pt x="1278890" y="371475"/>
                    <a:pt x="1260221" y="428752"/>
                    <a:pt x="1154938" y="428752"/>
                  </a:cubicBezTo>
                  <a:cubicBezTo>
                    <a:pt x="1112139" y="428752"/>
                    <a:pt x="1073150" y="413639"/>
                    <a:pt x="1070610" y="412877"/>
                  </a:cubicBezTo>
                  <a:cubicBezTo>
                    <a:pt x="1066419" y="399923"/>
                    <a:pt x="1064387" y="386461"/>
                    <a:pt x="1060323" y="372872"/>
                  </a:cubicBezTo>
                  <a:cubicBezTo>
                    <a:pt x="1074674" y="377698"/>
                    <a:pt x="1104773" y="392430"/>
                    <a:pt x="1142873" y="392430"/>
                  </a:cubicBezTo>
                  <a:cubicBezTo>
                    <a:pt x="1176401" y="392430"/>
                    <a:pt x="1198626" y="374650"/>
                    <a:pt x="1198626" y="353568"/>
                  </a:cubicBezTo>
                  <a:cubicBezTo>
                    <a:pt x="1198626" y="343281"/>
                    <a:pt x="1192530" y="330835"/>
                    <a:pt x="1179195" y="322961"/>
                  </a:cubicBezTo>
                  <a:cubicBezTo>
                    <a:pt x="1144905" y="302895"/>
                    <a:pt x="1107186" y="295783"/>
                    <a:pt x="1075309" y="260477"/>
                  </a:cubicBezTo>
                  <a:cubicBezTo>
                    <a:pt x="1065276" y="249428"/>
                    <a:pt x="1061847" y="230886"/>
                    <a:pt x="1061847" y="219710"/>
                  </a:cubicBezTo>
                  <a:cubicBezTo>
                    <a:pt x="1061847" y="169799"/>
                    <a:pt x="1107440" y="132842"/>
                    <a:pt x="1176909" y="132842"/>
                  </a:cubicBezTo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8DD1546-E608-556A-3AE8-FEA730B02AC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8060436" cy="6025007"/>
          </a:xfrm>
          <a:custGeom>
            <a:avLst/>
            <a:gdLst>
              <a:gd name="csX0" fmla="*/ 3368294 w 8060436"/>
              <a:gd name="csY0" fmla="*/ 1664335 h 6025007"/>
              <a:gd name="csX1" fmla="*/ 3368294 w 8060436"/>
              <a:gd name="csY1" fmla="*/ 1664462 h 6025007"/>
              <a:gd name="csX2" fmla="*/ 3368268 w 8060436"/>
              <a:gd name="csY2" fmla="*/ 1664399 h 6025007"/>
              <a:gd name="csX3" fmla="*/ 3343021 w 8060436"/>
              <a:gd name="csY3" fmla="*/ 1653794 h 6025007"/>
              <a:gd name="csX4" fmla="*/ 3343021 w 8060436"/>
              <a:gd name="csY4" fmla="*/ 1653921 h 6025007"/>
              <a:gd name="csX5" fmla="*/ 3342977 w 8060436"/>
              <a:gd name="csY5" fmla="*/ 1653852 h 6025007"/>
              <a:gd name="csX6" fmla="*/ 3328543 w 8060436"/>
              <a:gd name="csY6" fmla="*/ 1645793 h 6025007"/>
              <a:gd name="csX7" fmla="*/ 3330448 w 8060436"/>
              <a:gd name="csY7" fmla="*/ 1645793 h 6025007"/>
              <a:gd name="csX8" fmla="*/ 3338783 w 8060436"/>
              <a:gd name="csY8" fmla="*/ 1647333 h 6025007"/>
              <a:gd name="csX9" fmla="*/ 3342977 w 8060436"/>
              <a:gd name="csY9" fmla="*/ 1653852 h 6025007"/>
              <a:gd name="csX10" fmla="*/ 3337783 w 8060436"/>
              <a:gd name="csY10" fmla="*/ 1660700 h 6025007"/>
              <a:gd name="csX11" fmla="*/ 3328543 w 8060436"/>
              <a:gd name="csY11" fmla="*/ 1662557 h 6025007"/>
              <a:gd name="csX12" fmla="*/ 3316732 w 8060436"/>
              <a:gd name="csY12" fmla="*/ 1642110 h 6025007"/>
              <a:gd name="csX13" fmla="*/ 3316732 w 8060436"/>
              <a:gd name="csY13" fmla="*/ 1644015 h 6025007"/>
              <a:gd name="csX14" fmla="*/ 3321431 w 8060436"/>
              <a:gd name="csY14" fmla="*/ 1649222 h 6025007"/>
              <a:gd name="csX15" fmla="*/ 3321431 w 8060436"/>
              <a:gd name="csY15" fmla="*/ 1677924 h 6025007"/>
              <a:gd name="csX16" fmla="*/ 3316097 w 8060436"/>
              <a:gd name="csY16" fmla="*/ 1683131 h 6025007"/>
              <a:gd name="csX17" fmla="*/ 3316097 w 8060436"/>
              <a:gd name="csY17" fmla="*/ 1684655 h 6025007"/>
              <a:gd name="csX18" fmla="*/ 3334131 w 8060436"/>
              <a:gd name="csY18" fmla="*/ 1684655 h 6025007"/>
              <a:gd name="csX19" fmla="*/ 3334131 w 8060436"/>
              <a:gd name="csY19" fmla="*/ 1682877 h 6025007"/>
              <a:gd name="csX20" fmla="*/ 3328543 w 8060436"/>
              <a:gd name="csY20" fmla="*/ 1679575 h 6025007"/>
              <a:gd name="csX21" fmla="*/ 3328543 w 8060436"/>
              <a:gd name="csY21" fmla="*/ 1664843 h 6025007"/>
              <a:gd name="csX22" fmla="*/ 3331972 w 8060436"/>
              <a:gd name="csY22" fmla="*/ 1664843 h 6025007"/>
              <a:gd name="csX23" fmla="*/ 3346577 w 8060436"/>
              <a:gd name="csY23" fmla="*/ 1684655 h 6025007"/>
              <a:gd name="csX24" fmla="*/ 3356483 w 8060436"/>
              <a:gd name="csY24" fmla="*/ 1684655 h 6025007"/>
              <a:gd name="csX25" fmla="*/ 3356483 w 8060436"/>
              <a:gd name="csY25" fmla="*/ 1683004 h 6025007"/>
              <a:gd name="csX26" fmla="*/ 3351403 w 8060436"/>
              <a:gd name="csY26" fmla="*/ 1679956 h 6025007"/>
              <a:gd name="csX27" fmla="*/ 3339592 w 8060436"/>
              <a:gd name="csY27" fmla="*/ 1664208 h 6025007"/>
              <a:gd name="csX28" fmla="*/ 3350006 w 8060436"/>
              <a:gd name="csY28" fmla="*/ 1653540 h 6025007"/>
              <a:gd name="csX29" fmla="*/ 3335528 w 8060436"/>
              <a:gd name="csY29" fmla="*/ 1642110 h 6025007"/>
              <a:gd name="csX30" fmla="*/ 3316732 w 8060436"/>
              <a:gd name="csY30" fmla="*/ 1642110 h 6025007"/>
              <a:gd name="csX31" fmla="*/ 3335274 w 8060436"/>
              <a:gd name="csY31" fmla="*/ 1631442 h 6025007"/>
              <a:gd name="csX32" fmla="*/ 3358595 w 8060436"/>
              <a:gd name="csY32" fmla="*/ 1641094 h 6025007"/>
              <a:gd name="csX33" fmla="*/ 3368268 w 8060436"/>
              <a:gd name="csY33" fmla="*/ 1664399 h 6025007"/>
              <a:gd name="csX34" fmla="*/ 3358579 w 8060436"/>
              <a:gd name="csY34" fmla="*/ 1687767 h 6025007"/>
              <a:gd name="csX35" fmla="*/ 3335147 w 8060436"/>
              <a:gd name="csY35" fmla="*/ 1697482 h 6025007"/>
              <a:gd name="csX36" fmla="*/ 3302381 w 8060436"/>
              <a:gd name="csY36" fmla="*/ 1664335 h 6025007"/>
              <a:gd name="csX37" fmla="*/ 3335274 w 8060436"/>
              <a:gd name="csY37" fmla="*/ 1631442 h 6025007"/>
              <a:gd name="csX38" fmla="*/ 3335274 w 8060436"/>
              <a:gd name="csY38" fmla="*/ 1627632 h 6025007"/>
              <a:gd name="csX39" fmla="*/ 3298698 w 8060436"/>
              <a:gd name="csY39" fmla="*/ 1664335 h 6025007"/>
              <a:gd name="csX40" fmla="*/ 3335274 w 8060436"/>
              <a:gd name="csY40" fmla="*/ 1700911 h 6025007"/>
              <a:gd name="csX41" fmla="*/ 3371977 w 8060436"/>
              <a:gd name="csY41" fmla="*/ 1664335 h 6025007"/>
              <a:gd name="csX42" fmla="*/ 3335274 w 8060436"/>
              <a:gd name="csY42" fmla="*/ 1627632 h 6025007"/>
              <a:gd name="csX43" fmla="*/ 2827528 w 8060436"/>
              <a:gd name="csY43" fmla="*/ 1452626 h 6025007"/>
              <a:gd name="csX44" fmla="*/ 2871359 w 8060436"/>
              <a:gd name="csY44" fmla="*/ 1473327 h 6025007"/>
              <a:gd name="csX45" fmla="*/ 2874178 w 8060436"/>
              <a:gd name="csY45" fmla="*/ 1480731 h 6025007"/>
              <a:gd name="csX46" fmla="*/ 2838074 w 8060436"/>
              <a:gd name="csY46" fmla="*/ 1472964 h 6025007"/>
              <a:gd name="csX47" fmla="*/ 2782596 w 8060436"/>
              <a:gd name="csY47" fmla="*/ 1460585 h 6025007"/>
              <a:gd name="csX48" fmla="*/ 2776720 w 8060436"/>
              <a:gd name="csY48" fmla="*/ 1459188 h 6025007"/>
              <a:gd name="csX49" fmla="*/ 2779014 w 8060436"/>
              <a:gd name="csY49" fmla="*/ 1458659 h 6025007"/>
              <a:gd name="csX50" fmla="*/ 2827528 w 8060436"/>
              <a:gd name="csY50" fmla="*/ 1452626 h 6025007"/>
              <a:gd name="csX51" fmla="*/ 2006727 w 8060436"/>
              <a:gd name="csY51" fmla="*/ 1445133 h 6025007"/>
              <a:gd name="csX52" fmla="*/ 2052574 w 8060436"/>
              <a:gd name="csY52" fmla="*/ 1519682 h 6025007"/>
              <a:gd name="csX53" fmla="*/ 2036699 w 8060436"/>
              <a:gd name="csY53" fmla="*/ 1577721 h 6025007"/>
              <a:gd name="csX54" fmla="*/ 2007997 w 8060436"/>
              <a:gd name="csY54" fmla="*/ 1591818 h 6025007"/>
              <a:gd name="csX55" fmla="*/ 1960880 w 8060436"/>
              <a:gd name="csY55" fmla="*/ 1520190 h 6025007"/>
              <a:gd name="csX56" fmla="*/ 1970151 w 8060436"/>
              <a:gd name="csY56" fmla="*/ 1471676 h 6025007"/>
              <a:gd name="csX57" fmla="*/ 2006727 w 8060436"/>
              <a:gd name="csY57" fmla="*/ 1445260 h 6025007"/>
              <a:gd name="csX58" fmla="*/ 2504186 w 8060436"/>
              <a:gd name="csY58" fmla="*/ 1414407 h 6025007"/>
              <a:gd name="csX59" fmla="*/ 2533839 w 8060436"/>
              <a:gd name="csY59" fmla="*/ 1421962 h 6025007"/>
              <a:gd name="csX60" fmla="*/ 2504186 w 8060436"/>
              <a:gd name="csY60" fmla="*/ 1435227 h 6025007"/>
              <a:gd name="csX61" fmla="*/ 2002663 w 8060436"/>
              <a:gd name="csY61" fmla="*/ 1413256 h 6025007"/>
              <a:gd name="csX62" fmla="*/ 1884172 w 8060436"/>
              <a:gd name="csY62" fmla="*/ 1516761 h 6025007"/>
              <a:gd name="csX63" fmla="*/ 1940687 w 8060436"/>
              <a:gd name="csY63" fmla="*/ 1606931 h 6025007"/>
              <a:gd name="csX64" fmla="*/ 1897253 w 8060436"/>
              <a:gd name="csY64" fmla="*/ 1671574 h 6025007"/>
              <a:gd name="csX65" fmla="*/ 1929511 w 8060436"/>
              <a:gd name="csY65" fmla="*/ 1713484 h 6025007"/>
              <a:gd name="csX66" fmla="*/ 2057146 w 8060436"/>
              <a:gd name="csY66" fmla="*/ 1737995 h 6025007"/>
              <a:gd name="csX67" fmla="*/ 2077339 w 8060436"/>
              <a:gd name="csY67" fmla="*/ 1760855 h 6025007"/>
              <a:gd name="csX68" fmla="*/ 2000377 w 8060436"/>
              <a:gd name="csY68" fmla="*/ 1799717 h 6025007"/>
              <a:gd name="csX69" fmla="*/ 1986026 w 8060436"/>
              <a:gd name="csY69" fmla="*/ 1798955 h 6025007"/>
              <a:gd name="csX70" fmla="*/ 1899666 w 8060436"/>
              <a:gd name="csY70" fmla="*/ 1781048 h 6025007"/>
              <a:gd name="csX71" fmla="*/ 1911096 w 8060436"/>
              <a:gd name="csY71" fmla="*/ 1820672 h 6025007"/>
              <a:gd name="csX72" fmla="*/ 1984248 w 8060436"/>
              <a:gd name="csY72" fmla="*/ 1835785 h 6025007"/>
              <a:gd name="csX73" fmla="*/ 2012950 w 8060436"/>
              <a:gd name="csY73" fmla="*/ 1836674 h 6025007"/>
              <a:gd name="csX74" fmla="*/ 2151761 w 8060436"/>
              <a:gd name="csY74" fmla="*/ 1733042 h 6025007"/>
              <a:gd name="csX75" fmla="*/ 1964182 w 8060436"/>
              <a:gd name="csY75" fmla="*/ 1644650 h 6025007"/>
              <a:gd name="csX76" fmla="*/ 1974596 w 8060436"/>
              <a:gd name="csY76" fmla="*/ 1619631 h 6025007"/>
              <a:gd name="csX77" fmla="*/ 2006346 w 8060436"/>
              <a:gd name="csY77" fmla="*/ 1622933 h 6025007"/>
              <a:gd name="csX78" fmla="*/ 2129663 w 8060436"/>
              <a:gd name="csY78" fmla="*/ 1523365 h 6025007"/>
              <a:gd name="csX79" fmla="*/ 2100961 w 8060436"/>
              <a:gd name="csY79" fmla="*/ 1451483 h 6025007"/>
              <a:gd name="csX80" fmla="*/ 2138553 w 8060436"/>
              <a:gd name="csY80" fmla="*/ 1457325 h 6025007"/>
              <a:gd name="csX81" fmla="*/ 2138553 w 8060436"/>
              <a:gd name="csY81" fmla="*/ 1413256 h 6025007"/>
              <a:gd name="csX82" fmla="*/ 2281682 w 8060436"/>
              <a:gd name="csY82" fmla="*/ 1411986 h 6025007"/>
              <a:gd name="csX83" fmla="*/ 2281555 w 8060436"/>
              <a:gd name="csY83" fmla="*/ 1412113 h 6025007"/>
              <a:gd name="csX84" fmla="*/ 2166493 w 8060436"/>
              <a:gd name="csY84" fmla="*/ 1498981 h 6025007"/>
              <a:gd name="csX85" fmla="*/ 2179955 w 8060436"/>
              <a:gd name="csY85" fmla="*/ 1539748 h 6025007"/>
              <a:gd name="csX86" fmla="*/ 2283841 w 8060436"/>
              <a:gd name="csY86" fmla="*/ 1602232 h 6025007"/>
              <a:gd name="csX87" fmla="*/ 2303272 w 8060436"/>
              <a:gd name="csY87" fmla="*/ 1632839 h 6025007"/>
              <a:gd name="csX88" fmla="*/ 2247519 w 8060436"/>
              <a:gd name="csY88" fmla="*/ 1671701 h 6025007"/>
              <a:gd name="csX89" fmla="*/ 2164969 w 8060436"/>
              <a:gd name="csY89" fmla="*/ 1652143 h 6025007"/>
              <a:gd name="csX90" fmla="*/ 2175256 w 8060436"/>
              <a:gd name="csY90" fmla="*/ 1692148 h 6025007"/>
              <a:gd name="csX91" fmla="*/ 2259584 w 8060436"/>
              <a:gd name="csY91" fmla="*/ 1708023 h 6025007"/>
              <a:gd name="csX92" fmla="*/ 2383536 w 8060436"/>
              <a:gd name="csY92" fmla="*/ 1614297 h 6025007"/>
              <a:gd name="csX93" fmla="*/ 2245995 w 8060436"/>
              <a:gd name="csY93" fmla="*/ 1480820 h 6025007"/>
              <a:gd name="csX94" fmla="*/ 2289810 w 8060436"/>
              <a:gd name="csY94" fmla="*/ 1448816 h 6025007"/>
              <a:gd name="csX95" fmla="*/ 2362200 w 8060436"/>
              <a:gd name="csY95" fmla="*/ 1469390 h 6025007"/>
              <a:gd name="csX96" fmla="*/ 2351405 w 8060436"/>
              <a:gd name="csY96" fmla="*/ 1427988 h 6025007"/>
              <a:gd name="csX97" fmla="*/ 2281682 w 8060436"/>
              <a:gd name="csY97" fmla="*/ 1411986 h 6025007"/>
              <a:gd name="csX98" fmla="*/ 3094101 w 8060436"/>
              <a:gd name="csY98" fmla="*/ 1408938 h 6025007"/>
              <a:gd name="csX99" fmla="*/ 3009265 w 8060436"/>
              <a:gd name="csY99" fmla="*/ 1422908 h 6025007"/>
              <a:gd name="csX100" fmla="*/ 3009265 w 8060436"/>
              <a:gd name="csY100" fmla="*/ 1701038 h 6025007"/>
              <a:gd name="csX101" fmla="*/ 3094228 w 8060436"/>
              <a:gd name="csY101" fmla="*/ 1701038 h 6025007"/>
              <a:gd name="csX102" fmla="*/ 3094228 w 8060436"/>
              <a:gd name="csY102" fmla="*/ 1488821 h 6025007"/>
              <a:gd name="csX103" fmla="*/ 3143885 w 8060436"/>
              <a:gd name="csY103" fmla="*/ 1466977 h 6025007"/>
              <a:gd name="csX104" fmla="*/ 3170301 w 8060436"/>
              <a:gd name="csY104" fmla="*/ 1479931 h 6025007"/>
              <a:gd name="csX105" fmla="*/ 3182874 w 8060436"/>
              <a:gd name="csY105" fmla="*/ 1530350 h 6025007"/>
              <a:gd name="csX106" fmla="*/ 3182874 w 8060436"/>
              <a:gd name="csY106" fmla="*/ 1701038 h 6025007"/>
              <a:gd name="csX107" fmla="*/ 3268726 w 8060436"/>
              <a:gd name="csY107" fmla="*/ 1701038 h 6025007"/>
              <a:gd name="csX108" fmla="*/ 3268726 w 8060436"/>
              <a:gd name="csY108" fmla="*/ 1522349 h 6025007"/>
              <a:gd name="csX109" fmla="*/ 3187700 w 8060436"/>
              <a:gd name="csY109" fmla="*/ 1413764 h 6025007"/>
              <a:gd name="csX110" fmla="*/ 3094101 w 8060436"/>
              <a:gd name="csY110" fmla="*/ 1446784 h 6025007"/>
              <a:gd name="csX111" fmla="*/ 1677035 w 8060436"/>
              <a:gd name="csY111" fmla="*/ 1408938 h 6025007"/>
              <a:gd name="csX112" fmla="*/ 1592199 w 8060436"/>
              <a:gd name="csY112" fmla="*/ 1422908 h 6025007"/>
              <a:gd name="csX113" fmla="*/ 1592199 w 8060436"/>
              <a:gd name="csY113" fmla="*/ 1701038 h 6025007"/>
              <a:gd name="csX114" fmla="*/ 1677162 w 8060436"/>
              <a:gd name="csY114" fmla="*/ 1701038 h 6025007"/>
              <a:gd name="csX115" fmla="*/ 1677162 w 8060436"/>
              <a:gd name="csY115" fmla="*/ 1488821 h 6025007"/>
              <a:gd name="csX116" fmla="*/ 1726819 w 8060436"/>
              <a:gd name="csY116" fmla="*/ 1466977 h 6025007"/>
              <a:gd name="csX117" fmla="*/ 1753235 w 8060436"/>
              <a:gd name="csY117" fmla="*/ 1479931 h 6025007"/>
              <a:gd name="csX118" fmla="*/ 1765808 w 8060436"/>
              <a:gd name="csY118" fmla="*/ 1530350 h 6025007"/>
              <a:gd name="csX119" fmla="*/ 1765808 w 8060436"/>
              <a:gd name="csY119" fmla="*/ 1701038 h 6025007"/>
              <a:gd name="csX120" fmla="*/ 1851660 w 8060436"/>
              <a:gd name="csY120" fmla="*/ 1701038 h 6025007"/>
              <a:gd name="csX121" fmla="*/ 1851660 w 8060436"/>
              <a:gd name="csY121" fmla="*/ 1522349 h 6025007"/>
              <a:gd name="csX122" fmla="*/ 1770634 w 8060436"/>
              <a:gd name="csY122" fmla="*/ 1413764 h 6025007"/>
              <a:gd name="csX123" fmla="*/ 1677035 w 8060436"/>
              <a:gd name="csY123" fmla="*/ 1446784 h 6025007"/>
              <a:gd name="csX124" fmla="*/ 1540637 w 8060436"/>
              <a:gd name="csY124" fmla="*/ 1408684 h 6025007"/>
              <a:gd name="csX125" fmla="*/ 1455674 w 8060436"/>
              <a:gd name="csY125" fmla="*/ 1422654 h 6025007"/>
              <a:gd name="csX126" fmla="*/ 1455674 w 8060436"/>
              <a:gd name="csY126" fmla="*/ 1700911 h 6025007"/>
              <a:gd name="csX127" fmla="*/ 1540637 w 8060436"/>
              <a:gd name="csY127" fmla="*/ 1700911 h 6025007"/>
              <a:gd name="csX128" fmla="*/ 1343279 w 8060436"/>
              <a:gd name="csY128" fmla="*/ 1310767 h 6025007"/>
              <a:gd name="csX129" fmla="*/ 1188339 w 8060436"/>
              <a:gd name="csY129" fmla="*/ 1498600 h 6025007"/>
              <a:gd name="csX130" fmla="*/ 1188466 w 8060436"/>
              <a:gd name="csY130" fmla="*/ 1498600 h 6025007"/>
              <a:gd name="csX131" fmla="*/ 1323975 w 8060436"/>
              <a:gd name="csY131" fmla="*/ 1701038 h 6025007"/>
              <a:gd name="csX132" fmla="*/ 1430909 w 8060436"/>
              <a:gd name="csY132" fmla="*/ 1701038 h 6025007"/>
              <a:gd name="csX133" fmla="*/ 1273429 w 8060436"/>
              <a:gd name="csY133" fmla="*/ 1483868 h 6025007"/>
              <a:gd name="csX134" fmla="*/ 1419225 w 8060436"/>
              <a:gd name="csY134" fmla="*/ 1310767 h 6025007"/>
              <a:gd name="csX135" fmla="*/ 1104646 w 8060436"/>
              <a:gd name="csY135" fmla="*/ 1310767 h 6025007"/>
              <a:gd name="csX136" fmla="*/ 1104646 w 8060436"/>
              <a:gd name="csY136" fmla="*/ 1700911 h 6025007"/>
              <a:gd name="csX137" fmla="*/ 1188212 w 8060436"/>
              <a:gd name="csY137" fmla="*/ 1700911 h 6025007"/>
              <a:gd name="csX138" fmla="*/ 1188212 w 8060436"/>
              <a:gd name="csY138" fmla="*/ 1310767 h 6025007"/>
              <a:gd name="csX139" fmla="*/ 1498981 w 8060436"/>
              <a:gd name="csY139" fmla="*/ 1279271 h 6025007"/>
              <a:gd name="csX140" fmla="*/ 1449832 w 8060436"/>
              <a:gd name="csY140" fmla="*/ 1327658 h 6025007"/>
              <a:gd name="csX141" fmla="*/ 1498092 w 8060436"/>
              <a:gd name="csY141" fmla="*/ 1374394 h 6025007"/>
              <a:gd name="csX142" fmla="*/ 1546479 w 8060436"/>
              <a:gd name="csY142" fmla="*/ 1326896 h 6025007"/>
              <a:gd name="csX143" fmla="*/ 1498981 w 8060436"/>
              <a:gd name="csY143" fmla="*/ 1279398 h 6025007"/>
              <a:gd name="csX144" fmla="*/ 1843507 w 8060436"/>
              <a:gd name="csY144" fmla="*/ 1158352 h 6025007"/>
              <a:gd name="csX145" fmla="*/ 1843532 w 8060436"/>
              <a:gd name="csY145" fmla="*/ 1158367 h 6025007"/>
              <a:gd name="csX146" fmla="*/ 1843659 w 8060436"/>
              <a:gd name="csY146" fmla="*/ 1158494 h 6025007"/>
              <a:gd name="csX147" fmla="*/ 1875155 w 8060436"/>
              <a:gd name="csY147" fmla="*/ 1141349 h 6025007"/>
              <a:gd name="csX148" fmla="*/ 1900682 w 8060436"/>
              <a:gd name="csY148" fmla="*/ 1148715 h 6025007"/>
              <a:gd name="csX149" fmla="*/ 1863598 w 8060436"/>
              <a:gd name="csY149" fmla="*/ 1150366 h 6025007"/>
              <a:gd name="csX150" fmla="*/ 1875155 w 8060436"/>
              <a:gd name="csY150" fmla="*/ 1141349 h 6025007"/>
              <a:gd name="csX151" fmla="*/ 1958721 w 8060436"/>
              <a:gd name="csY151" fmla="*/ 1139571 h 6025007"/>
              <a:gd name="csX152" fmla="*/ 2127377 w 8060436"/>
              <a:gd name="csY152" fmla="*/ 1260856 h 6025007"/>
              <a:gd name="csX153" fmla="*/ 2223008 w 8060436"/>
              <a:gd name="csY153" fmla="*/ 1314577 h 6025007"/>
              <a:gd name="csX154" fmla="*/ 2366518 w 8060436"/>
              <a:gd name="csY154" fmla="*/ 1249553 h 6025007"/>
              <a:gd name="csX155" fmla="*/ 2366391 w 8060436"/>
              <a:gd name="csY155" fmla="*/ 1249553 h 6025007"/>
              <a:gd name="csX156" fmla="*/ 2281555 w 8060436"/>
              <a:gd name="csY156" fmla="*/ 1181989 h 6025007"/>
              <a:gd name="csX157" fmla="*/ 2266823 w 8060436"/>
              <a:gd name="csY157" fmla="*/ 1251458 h 6025007"/>
              <a:gd name="csX158" fmla="*/ 2214245 w 8060436"/>
              <a:gd name="csY158" fmla="*/ 1271143 h 6025007"/>
              <a:gd name="csX159" fmla="*/ 2242185 w 8060436"/>
              <a:gd name="csY159" fmla="*/ 1239012 h 6025007"/>
              <a:gd name="csX160" fmla="*/ 2163064 w 8060436"/>
              <a:gd name="csY160" fmla="*/ 1242695 h 6025007"/>
              <a:gd name="csX161" fmla="*/ 1958721 w 8060436"/>
              <a:gd name="csY161" fmla="*/ 1139571 h 6025007"/>
              <a:gd name="csX162" fmla="*/ 1715234 w 8060436"/>
              <a:gd name="csY162" fmla="*/ 1113893 h 6025007"/>
              <a:gd name="csX163" fmla="*/ 1729232 w 8060436"/>
              <a:gd name="csY163" fmla="*/ 1115822 h 6025007"/>
              <a:gd name="csX164" fmla="*/ 1888109 w 8060436"/>
              <a:gd name="csY164" fmla="*/ 1209548 h 6025007"/>
              <a:gd name="csX165" fmla="*/ 1923415 w 8060436"/>
              <a:gd name="csY165" fmla="*/ 1206119 h 6025007"/>
              <a:gd name="csX166" fmla="*/ 1907540 w 8060436"/>
              <a:gd name="csY166" fmla="*/ 1217803 h 6025007"/>
              <a:gd name="csX167" fmla="*/ 1941068 w 8060436"/>
              <a:gd name="csY167" fmla="*/ 1218057 h 6025007"/>
              <a:gd name="csX168" fmla="*/ 1963420 w 8060436"/>
              <a:gd name="csY168" fmla="*/ 1189736 h 6025007"/>
              <a:gd name="csX169" fmla="*/ 1963547 w 8060436"/>
              <a:gd name="csY169" fmla="*/ 1189736 h 6025007"/>
              <a:gd name="csX170" fmla="*/ 2029714 w 8060436"/>
              <a:gd name="csY170" fmla="*/ 1241679 h 6025007"/>
              <a:gd name="csX171" fmla="*/ 1960880 w 8060436"/>
              <a:gd name="csY171" fmla="*/ 1270127 h 6025007"/>
              <a:gd name="csX172" fmla="*/ 1890014 w 8060436"/>
              <a:gd name="csY172" fmla="*/ 1284351 h 6025007"/>
              <a:gd name="csX173" fmla="*/ 1814576 w 8060436"/>
              <a:gd name="csY173" fmla="*/ 1236853 h 6025007"/>
              <a:gd name="csX174" fmla="*/ 1695196 w 8060436"/>
              <a:gd name="csY174" fmla="*/ 1132967 h 6025007"/>
              <a:gd name="csX175" fmla="*/ 1715234 w 8060436"/>
              <a:gd name="csY175" fmla="*/ 1113893 h 6025007"/>
              <a:gd name="csX176" fmla="*/ 1617218 w 8060436"/>
              <a:gd name="csY176" fmla="*/ 1106678 h 6025007"/>
              <a:gd name="csX177" fmla="*/ 1605153 w 8060436"/>
              <a:gd name="csY177" fmla="*/ 1121791 h 6025007"/>
              <a:gd name="csX178" fmla="*/ 1609344 w 8060436"/>
              <a:gd name="csY178" fmla="*/ 1153541 h 6025007"/>
              <a:gd name="csX179" fmla="*/ 1651381 w 8060436"/>
              <a:gd name="csY179" fmla="*/ 1173480 h 6025007"/>
              <a:gd name="csX180" fmla="*/ 1670177 w 8060436"/>
              <a:gd name="csY180" fmla="*/ 1157732 h 6025007"/>
              <a:gd name="csX181" fmla="*/ 1661795 w 8060436"/>
              <a:gd name="csY181" fmla="*/ 1158748 h 6025007"/>
              <a:gd name="csX182" fmla="*/ 1622171 w 8060436"/>
              <a:gd name="csY182" fmla="*/ 1145286 h 6025007"/>
              <a:gd name="csX183" fmla="*/ 1617218 w 8060436"/>
              <a:gd name="csY183" fmla="*/ 1106805 h 6025007"/>
              <a:gd name="csX184" fmla="*/ 1648460 w 8060436"/>
              <a:gd name="csY184" fmla="*/ 1073912 h 6025007"/>
              <a:gd name="csX185" fmla="*/ 1655318 w 8060436"/>
              <a:gd name="csY185" fmla="*/ 1104011 h 6025007"/>
              <a:gd name="csX186" fmla="*/ 1655318 w 8060436"/>
              <a:gd name="csY186" fmla="*/ 1103884 h 6025007"/>
              <a:gd name="csX187" fmla="*/ 1663065 w 8060436"/>
              <a:gd name="csY187" fmla="*/ 1129792 h 6025007"/>
              <a:gd name="csX188" fmla="*/ 1649730 w 8060436"/>
              <a:gd name="csY188" fmla="*/ 1134364 h 6025007"/>
              <a:gd name="csX189" fmla="*/ 1648460 w 8060436"/>
              <a:gd name="csY189" fmla="*/ 1073912 h 6025007"/>
              <a:gd name="csX190" fmla="*/ 1705991 w 8060436"/>
              <a:gd name="csY190" fmla="*/ 1053592 h 6025007"/>
              <a:gd name="csX191" fmla="*/ 1775968 w 8060436"/>
              <a:gd name="csY191" fmla="*/ 1089406 h 6025007"/>
              <a:gd name="csX192" fmla="*/ 1815937 w 8060436"/>
              <a:gd name="csY192" fmla="*/ 1132608 h 6025007"/>
              <a:gd name="csX193" fmla="*/ 1843507 w 8060436"/>
              <a:gd name="csY193" fmla="*/ 1158352 h 6025007"/>
              <a:gd name="csX194" fmla="*/ 1787335 w 8060436"/>
              <a:gd name="csY194" fmla="*/ 1124776 h 6025007"/>
              <a:gd name="csX195" fmla="*/ 1727708 w 8060436"/>
              <a:gd name="csY195" fmla="*/ 1094994 h 6025007"/>
              <a:gd name="csX196" fmla="*/ 1739519 w 8060436"/>
              <a:gd name="csY196" fmla="*/ 1090930 h 6025007"/>
              <a:gd name="csX197" fmla="*/ 1702689 w 8060436"/>
              <a:gd name="csY197" fmla="*/ 1098550 h 6025007"/>
              <a:gd name="csX198" fmla="*/ 1685544 w 8060436"/>
              <a:gd name="csY198" fmla="*/ 1116965 h 6025007"/>
              <a:gd name="csX199" fmla="*/ 1671574 w 8060436"/>
              <a:gd name="csY199" fmla="*/ 1089787 h 6025007"/>
              <a:gd name="csX200" fmla="*/ 1705991 w 8060436"/>
              <a:gd name="csY200" fmla="*/ 1053592 h 6025007"/>
              <a:gd name="csX201" fmla="*/ 2089785 w 8060436"/>
              <a:gd name="csY201" fmla="*/ 1052068 h 6025007"/>
              <a:gd name="csX202" fmla="*/ 2148078 w 8060436"/>
              <a:gd name="csY202" fmla="*/ 1127125 h 6025007"/>
              <a:gd name="csX203" fmla="*/ 2125345 w 8060436"/>
              <a:gd name="csY203" fmla="*/ 1120140 h 6025007"/>
              <a:gd name="csX204" fmla="*/ 2089785 w 8060436"/>
              <a:gd name="csY204" fmla="*/ 1052068 h 6025007"/>
              <a:gd name="csX205" fmla="*/ 1980819 w 8060436"/>
              <a:gd name="csY205" fmla="*/ 1023366 h 6025007"/>
              <a:gd name="csX206" fmla="*/ 1990598 w 8060436"/>
              <a:gd name="csY206" fmla="*/ 1049655 h 6025007"/>
              <a:gd name="csX207" fmla="*/ 1980819 w 8060436"/>
              <a:gd name="csY207" fmla="*/ 1023366 h 6025007"/>
              <a:gd name="csX208" fmla="*/ 2035683 w 8060436"/>
              <a:gd name="csY208" fmla="*/ 1002792 h 6025007"/>
              <a:gd name="csX209" fmla="*/ 2020316 w 8060436"/>
              <a:gd name="csY209" fmla="*/ 1054608 h 6025007"/>
              <a:gd name="csX210" fmla="*/ 2024380 w 8060436"/>
              <a:gd name="csY210" fmla="*/ 1058545 h 6025007"/>
              <a:gd name="csX211" fmla="*/ 2043557 w 8060436"/>
              <a:gd name="csY211" fmla="*/ 1040257 h 6025007"/>
              <a:gd name="csX212" fmla="*/ 2043430 w 8060436"/>
              <a:gd name="csY212" fmla="*/ 1040257 h 6025007"/>
              <a:gd name="csX213" fmla="*/ 2047875 w 8060436"/>
              <a:gd name="csY213" fmla="*/ 1007618 h 6025007"/>
              <a:gd name="csX214" fmla="*/ 2035683 w 8060436"/>
              <a:gd name="csY214" fmla="*/ 1002792 h 6025007"/>
              <a:gd name="csX215" fmla="*/ 2216531 w 8060436"/>
              <a:gd name="csY215" fmla="*/ 951230 h 6025007"/>
              <a:gd name="csX216" fmla="*/ 2216851 w 8060436"/>
              <a:gd name="csY216" fmla="*/ 951587 h 6025007"/>
              <a:gd name="csX217" fmla="*/ 2220582 w 8060436"/>
              <a:gd name="csY217" fmla="*/ 958495 h 6025007"/>
              <a:gd name="csX218" fmla="*/ 2419858 w 8060436"/>
              <a:gd name="csY218" fmla="*/ 1206500 h 6025007"/>
              <a:gd name="csX219" fmla="*/ 2621280 w 8060436"/>
              <a:gd name="csY219" fmla="*/ 1242441 h 6025007"/>
              <a:gd name="csX220" fmla="*/ 2737104 w 8060436"/>
              <a:gd name="csY220" fmla="*/ 1227074 h 6025007"/>
              <a:gd name="csX221" fmla="*/ 2572258 w 8060436"/>
              <a:gd name="csY221" fmla="*/ 1202436 h 6025007"/>
              <a:gd name="csX222" fmla="*/ 2384171 w 8060436"/>
              <a:gd name="csY222" fmla="*/ 1117092 h 6025007"/>
              <a:gd name="csX223" fmla="*/ 2221734 w 8060436"/>
              <a:gd name="csY223" fmla="*/ 957039 h 6025007"/>
              <a:gd name="csX224" fmla="*/ 2216851 w 8060436"/>
              <a:gd name="csY224" fmla="*/ 951587 h 6025007"/>
              <a:gd name="csX225" fmla="*/ 2216658 w 8060436"/>
              <a:gd name="csY225" fmla="*/ 951230 h 6025007"/>
              <a:gd name="csX226" fmla="*/ 2217674 w 8060436"/>
              <a:gd name="csY226" fmla="*/ 921893 h 6025007"/>
              <a:gd name="csX227" fmla="*/ 2217954 w 8060436"/>
              <a:gd name="csY227" fmla="*/ 922064 h 6025007"/>
              <a:gd name="csX228" fmla="*/ 2223483 w 8060436"/>
              <a:gd name="csY228" fmla="*/ 928223 h 6025007"/>
              <a:gd name="csX229" fmla="*/ 2438654 w 8060436"/>
              <a:gd name="csY229" fmla="*/ 1108964 h 6025007"/>
              <a:gd name="csX230" fmla="*/ 2937764 w 8060436"/>
              <a:gd name="csY230" fmla="*/ 1157986 h 6025007"/>
              <a:gd name="csX231" fmla="*/ 2621788 w 8060436"/>
              <a:gd name="csY231" fmla="*/ 1110869 h 6025007"/>
              <a:gd name="csX232" fmla="*/ 2321433 w 8060436"/>
              <a:gd name="csY232" fmla="*/ 978027 h 6025007"/>
              <a:gd name="csX233" fmla="*/ 2227529 w 8060436"/>
              <a:gd name="csY233" fmla="*/ 927896 h 6025007"/>
              <a:gd name="csX234" fmla="*/ 2217954 w 8060436"/>
              <a:gd name="csY234" fmla="*/ 922064 h 6025007"/>
              <a:gd name="csX235" fmla="*/ 2217801 w 8060436"/>
              <a:gd name="csY235" fmla="*/ 921893 h 6025007"/>
              <a:gd name="csX236" fmla="*/ 2016760 w 8060436"/>
              <a:gd name="csY236" fmla="*/ 894715 h 6025007"/>
              <a:gd name="csX237" fmla="*/ 1962277 w 8060436"/>
              <a:gd name="csY237" fmla="*/ 934339 h 6025007"/>
              <a:gd name="csX238" fmla="*/ 1986026 w 8060436"/>
              <a:gd name="csY238" fmla="*/ 934339 h 6025007"/>
              <a:gd name="csX239" fmla="*/ 2095500 w 8060436"/>
              <a:gd name="csY239" fmla="*/ 990600 h 6025007"/>
              <a:gd name="csX240" fmla="*/ 2096897 w 8060436"/>
              <a:gd name="csY240" fmla="*/ 984250 h 6025007"/>
              <a:gd name="csX241" fmla="*/ 2053209 w 8060436"/>
              <a:gd name="csY241" fmla="*/ 930910 h 6025007"/>
              <a:gd name="csX242" fmla="*/ 2122043 w 8060436"/>
              <a:gd name="csY242" fmla="*/ 984631 h 6025007"/>
              <a:gd name="csX243" fmla="*/ 2114804 w 8060436"/>
              <a:gd name="csY243" fmla="*/ 956691 h 6025007"/>
              <a:gd name="csX244" fmla="*/ 2057654 w 8060436"/>
              <a:gd name="csY244" fmla="*/ 920750 h 6025007"/>
              <a:gd name="csX245" fmla="*/ 2054733 w 8060436"/>
              <a:gd name="csY245" fmla="*/ 913511 h 6025007"/>
              <a:gd name="csX246" fmla="*/ 2076520 w 8060436"/>
              <a:gd name="csY246" fmla="*/ 913763 h 6025007"/>
              <a:gd name="csX247" fmla="*/ 2076577 w 8060436"/>
              <a:gd name="csY247" fmla="*/ 914019 h 6025007"/>
              <a:gd name="csX248" fmla="*/ 2076704 w 8060436"/>
              <a:gd name="csY248" fmla="*/ 913765 h 6025007"/>
              <a:gd name="csX249" fmla="*/ 2076520 w 8060436"/>
              <a:gd name="csY249" fmla="*/ 913763 h 6025007"/>
              <a:gd name="csX250" fmla="*/ 2073783 w 8060436"/>
              <a:gd name="csY250" fmla="*/ 901573 h 6025007"/>
              <a:gd name="csX251" fmla="*/ 2016760 w 8060436"/>
              <a:gd name="csY251" fmla="*/ 894715 h 6025007"/>
              <a:gd name="csX252" fmla="*/ 2211832 w 8060436"/>
              <a:gd name="csY252" fmla="*/ 886968 h 6025007"/>
              <a:gd name="csX253" fmla="*/ 2211832 w 8060436"/>
              <a:gd name="csY253" fmla="*/ 887095 h 6025007"/>
              <a:gd name="csX254" fmla="*/ 2212223 w 8060436"/>
              <a:gd name="csY254" fmla="*/ 887232 h 6025007"/>
              <a:gd name="csX255" fmla="*/ 2226342 w 8060436"/>
              <a:gd name="csY255" fmla="*/ 896795 h 6025007"/>
              <a:gd name="csX256" fmla="*/ 2266569 w 8060436"/>
              <a:gd name="csY256" fmla="*/ 921385 h 6025007"/>
              <a:gd name="csX257" fmla="*/ 2406142 w 8060436"/>
              <a:gd name="csY257" fmla="*/ 971042 h 6025007"/>
              <a:gd name="csX258" fmla="*/ 2631186 w 8060436"/>
              <a:gd name="csY258" fmla="*/ 1060196 h 6025007"/>
              <a:gd name="csX259" fmla="*/ 2744851 w 8060436"/>
              <a:gd name="csY259" fmla="*/ 1063752 h 6025007"/>
              <a:gd name="csX260" fmla="*/ 2682367 w 8060436"/>
              <a:gd name="csY260" fmla="*/ 1046226 h 6025007"/>
              <a:gd name="csX261" fmla="*/ 2580640 w 8060436"/>
              <a:gd name="csY261" fmla="*/ 972566 h 6025007"/>
              <a:gd name="csX262" fmla="*/ 2281301 w 8060436"/>
              <a:gd name="csY262" fmla="*/ 906018 h 6025007"/>
              <a:gd name="csX263" fmla="*/ 2218561 w 8060436"/>
              <a:gd name="csY263" fmla="*/ 889463 h 6025007"/>
              <a:gd name="csX264" fmla="*/ 2212223 w 8060436"/>
              <a:gd name="csY264" fmla="*/ 887232 h 6025007"/>
              <a:gd name="csX265" fmla="*/ 2407412 w 8060436"/>
              <a:gd name="csY265" fmla="*/ 822960 h 6025007"/>
              <a:gd name="csX266" fmla="*/ 2213610 w 8060436"/>
              <a:gd name="csY266" fmla="*/ 852678 h 6025007"/>
              <a:gd name="csX267" fmla="*/ 2156460 w 8060436"/>
              <a:gd name="csY267" fmla="*/ 848995 h 6025007"/>
              <a:gd name="csX268" fmla="*/ 2156587 w 8060436"/>
              <a:gd name="csY268" fmla="*/ 849122 h 6025007"/>
              <a:gd name="csX269" fmla="*/ 2249551 w 8060436"/>
              <a:gd name="csY269" fmla="*/ 878332 h 6025007"/>
              <a:gd name="csX270" fmla="*/ 2385060 w 8060436"/>
              <a:gd name="csY270" fmla="*/ 886206 h 6025007"/>
              <a:gd name="csX271" fmla="*/ 2553970 w 8060436"/>
              <a:gd name="csY271" fmla="*/ 932815 h 6025007"/>
              <a:gd name="csX272" fmla="*/ 2600198 w 8060436"/>
              <a:gd name="csY272" fmla="*/ 934212 h 6025007"/>
              <a:gd name="csX273" fmla="*/ 2545461 w 8060436"/>
              <a:gd name="csY273" fmla="*/ 909828 h 6025007"/>
              <a:gd name="csX274" fmla="*/ 2407412 w 8060436"/>
              <a:gd name="csY274" fmla="*/ 822960 h 6025007"/>
              <a:gd name="csX275" fmla="*/ 2322330 w 8060436"/>
              <a:gd name="csY275" fmla="*/ 758883 h 6025007"/>
              <a:gd name="csX276" fmla="*/ 2283968 w 8060436"/>
              <a:gd name="csY276" fmla="*/ 763270 h 6025007"/>
              <a:gd name="csX277" fmla="*/ 2173351 w 8060436"/>
              <a:gd name="csY277" fmla="*/ 819150 h 6025007"/>
              <a:gd name="csX278" fmla="*/ 2102231 w 8060436"/>
              <a:gd name="csY278" fmla="*/ 827024 h 6025007"/>
              <a:gd name="csX279" fmla="*/ 2196465 w 8060436"/>
              <a:gd name="csY279" fmla="*/ 835533 h 6025007"/>
              <a:gd name="csX280" fmla="*/ 2356231 w 8060436"/>
              <a:gd name="csY280" fmla="*/ 802132 h 6025007"/>
              <a:gd name="csX281" fmla="*/ 2414016 w 8060436"/>
              <a:gd name="csY281" fmla="*/ 811911 h 6025007"/>
              <a:gd name="csX282" fmla="*/ 2435987 w 8060436"/>
              <a:gd name="csY282" fmla="*/ 810133 h 6025007"/>
              <a:gd name="csX283" fmla="*/ 2408555 w 8060436"/>
              <a:gd name="csY283" fmla="*/ 797941 h 6025007"/>
              <a:gd name="csX284" fmla="*/ 2322330 w 8060436"/>
              <a:gd name="csY284" fmla="*/ 758883 h 6025007"/>
              <a:gd name="csX285" fmla="*/ 2152495 w 8060436"/>
              <a:gd name="csY285" fmla="*/ 747328 h 6025007"/>
              <a:gd name="csX286" fmla="*/ 2105025 w 8060436"/>
              <a:gd name="csY286" fmla="*/ 752221 h 6025007"/>
              <a:gd name="csX287" fmla="*/ 2031238 w 8060436"/>
              <a:gd name="csY287" fmla="*/ 818261 h 6025007"/>
              <a:gd name="csX288" fmla="*/ 1979930 w 8060436"/>
              <a:gd name="csY288" fmla="*/ 873379 h 6025007"/>
              <a:gd name="csX289" fmla="*/ 1898396 w 8060436"/>
              <a:gd name="csY289" fmla="*/ 904494 h 6025007"/>
              <a:gd name="csX290" fmla="*/ 1896618 w 8060436"/>
              <a:gd name="csY290" fmla="*/ 912876 h 6025007"/>
              <a:gd name="csX291" fmla="*/ 1920875 w 8060436"/>
              <a:gd name="csY291" fmla="*/ 964311 h 6025007"/>
              <a:gd name="csX292" fmla="*/ 1911985 w 8060436"/>
              <a:gd name="csY292" fmla="*/ 964692 h 6025007"/>
              <a:gd name="csX293" fmla="*/ 1887093 w 8060436"/>
              <a:gd name="csY293" fmla="*/ 926338 h 6025007"/>
              <a:gd name="csX294" fmla="*/ 1885696 w 8060436"/>
              <a:gd name="csY294" fmla="*/ 932688 h 6025007"/>
              <a:gd name="csX295" fmla="*/ 1902206 w 8060436"/>
              <a:gd name="csY295" fmla="*/ 969264 h 6025007"/>
              <a:gd name="csX296" fmla="*/ 1955038 w 8060436"/>
              <a:gd name="csY296" fmla="*/ 1000252 h 6025007"/>
              <a:gd name="csX297" fmla="*/ 1966849 w 8060436"/>
              <a:gd name="csY297" fmla="*/ 1037971 h 6025007"/>
              <a:gd name="csX298" fmla="*/ 1871218 w 8060436"/>
              <a:gd name="csY298" fmla="*/ 1011047 h 6025007"/>
              <a:gd name="csX299" fmla="*/ 1823593 w 8060436"/>
              <a:gd name="csY299" fmla="*/ 1038352 h 6025007"/>
              <a:gd name="csX300" fmla="*/ 1821561 w 8060436"/>
              <a:gd name="csY300" fmla="*/ 1068705 h 6025007"/>
              <a:gd name="csX301" fmla="*/ 1803908 w 8060436"/>
              <a:gd name="csY301" fmla="*/ 1091057 h 6025007"/>
              <a:gd name="csX302" fmla="*/ 1739900 w 8060436"/>
              <a:gd name="csY302" fmla="*/ 1048385 h 6025007"/>
              <a:gd name="csX303" fmla="*/ 1671701 w 8060436"/>
              <a:gd name="csY303" fmla="*/ 1047877 h 6025007"/>
              <a:gd name="csX304" fmla="*/ 1636776 w 8060436"/>
              <a:gd name="csY304" fmla="*/ 1066927 h 6025007"/>
              <a:gd name="csX305" fmla="*/ 1623441 w 8060436"/>
              <a:gd name="csY305" fmla="*/ 1119124 h 6025007"/>
              <a:gd name="csX306" fmla="*/ 1645412 w 8060436"/>
              <a:gd name="csY306" fmla="*/ 1150239 h 6025007"/>
              <a:gd name="csX307" fmla="*/ 1686433 w 8060436"/>
              <a:gd name="csY307" fmla="*/ 1143635 h 6025007"/>
              <a:gd name="csX308" fmla="*/ 1852930 w 8060436"/>
              <a:gd name="csY308" fmla="*/ 1302131 h 6025007"/>
              <a:gd name="csX309" fmla="*/ 1888744 w 8060436"/>
              <a:gd name="csY309" fmla="*/ 1340612 h 6025007"/>
              <a:gd name="csX310" fmla="*/ 2088515 w 8060436"/>
              <a:gd name="csY310" fmla="*/ 1292987 h 6025007"/>
              <a:gd name="csX311" fmla="*/ 2102231 w 8060436"/>
              <a:gd name="csY311" fmla="*/ 1280414 h 6025007"/>
              <a:gd name="csX312" fmla="*/ 2205990 w 8060436"/>
              <a:gd name="csY312" fmla="*/ 1331087 h 6025007"/>
              <a:gd name="csX313" fmla="*/ 2218055 w 8060436"/>
              <a:gd name="csY313" fmla="*/ 1346835 h 6025007"/>
              <a:gd name="csX314" fmla="*/ 2250821 w 8060436"/>
              <a:gd name="csY314" fmla="*/ 1327404 h 6025007"/>
              <a:gd name="csX315" fmla="*/ 2452577 w 8060436"/>
              <a:gd name="csY315" fmla="*/ 1401259 h 6025007"/>
              <a:gd name="csX316" fmla="*/ 2491127 w 8060436"/>
              <a:gd name="csY316" fmla="*/ 1411080 h 6025007"/>
              <a:gd name="csX317" fmla="*/ 2418588 w 8060436"/>
              <a:gd name="csY317" fmla="*/ 1422273 h 6025007"/>
              <a:gd name="csX318" fmla="*/ 2418588 w 8060436"/>
              <a:gd name="csY318" fmla="*/ 1834007 h 6025007"/>
              <a:gd name="csX319" fmla="*/ 2503551 w 8060436"/>
              <a:gd name="csY319" fmla="*/ 1834007 h 6025007"/>
              <a:gd name="csX320" fmla="*/ 2503551 w 8060436"/>
              <a:gd name="csY320" fmla="*/ 1834134 h 6025007"/>
              <a:gd name="csX321" fmla="*/ 2503805 w 8060436"/>
              <a:gd name="csY321" fmla="*/ 1834007 h 6025007"/>
              <a:gd name="csX322" fmla="*/ 2503551 w 8060436"/>
              <a:gd name="csY322" fmla="*/ 1834007 h 6025007"/>
              <a:gd name="csX323" fmla="*/ 2503551 w 8060436"/>
              <a:gd name="csY323" fmla="*/ 1474978 h 6025007"/>
              <a:gd name="csX324" fmla="*/ 2551430 w 8060436"/>
              <a:gd name="csY324" fmla="*/ 1458341 h 6025007"/>
              <a:gd name="csX325" fmla="*/ 2576195 w 8060436"/>
              <a:gd name="csY325" fmla="*/ 1467104 h 6025007"/>
              <a:gd name="csX326" fmla="*/ 2608326 w 8060436"/>
              <a:gd name="csY326" fmla="*/ 1559052 h 6025007"/>
              <a:gd name="csX327" fmla="*/ 2543175 w 8060436"/>
              <a:gd name="csY327" fmla="*/ 1672844 h 6025007"/>
              <a:gd name="csX328" fmla="*/ 2509139 w 8060436"/>
              <a:gd name="csY328" fmla="*/ 1664462 h 6025007"/>
              <a:gd name="csX329" fmla="*/ 2516505 w 8060436"/>
              <a:gd name="csY329" fmla="*/ 1700276 h 6025007"/>
              <a:gd name="csX330" fmla="*/ 2556256 w 8060436"/>
              <a:gd name="csY330" fmla="*/ 1708023 h 6025007"/>
              <a:gd name="csX331" fmla="*/ 2573528 w 8060436"/>
              <a:gd name="csY331" fmla="*/ 1707261 h 6025007"/>
              <a:gd name="csX332" fmla="*/ 2698369 w 8060436"/>
              <a:gd name="csY332" fmla="*/ 1547114 h 6025007"/>
              <a:gd name="csX333" fmla="*/ 2697607 w 8060436"/>
              <a:gd name="csY333" fmla="*/ 1529842 h 6025007"/>
              <a:gd name="csX334" fmla="*/ 2678938 w 8060436"/>
              <a:gd name="csY334" fmla="*/ 1465834 h 6025007"/>
              <a:gd name="csX335" fmla="*/ 2672811 w 8060436"/>
              <a:gd name="csY335" fmla="*/ 1455877 h 6025007"/>
              <a:gd name="csX336" fmla="*/ 2733894 w 8060436"/>
              <a:gd name="csY336" fmla="*/ 1467825 h 6025007"/>
              <a:gd name="csX337" fmla="*/ 2866400 w 8060436"/>
              <a:gd name="csY337" fmla="*/ 1487797 h 6025007"/>
              <a:gd name="csX338" fmla="*/ 2877287 w 8060436"/>
              <a:gd name="csY338" fmla="*/ 1488898 h 6025007"/>
              <a:gd name="csX339" fmla="*/ 2877552 w 8060436"/>
              <a:gd name="csY339" fmla="*/ 1489595 h 6025007"/>
              <a:gd name="csX340" fmla="*/ 2878709 w 8060436"/>
              <a:gd name="csY340" fmla="*/ 1501267 h 6025007"/>
              <a:gd name="csX341" fmla="*/ 2878709 w 8060436"/>
              <a:gd name="csY341" fmla="*/ 1525778 h 6025007"/>
              <a:gd name="csX342" fmla="*/ 2718181 w 8060436"/>
              <a:gd name="csY342" fmla="*/ 1634490 h 6025007"/>
              <a:gd name="csX343" fmla="*/ 2804922 w 8060436"/>
              <a:gd name="csY343" fmla="*/ 1709039 h 6025007"/>
              <a:gd name="csX344" fmla="*/ 2821686 w 8060436"/>
              <a:gd name="csY344" fmla="*/ 1708277 h 6025007"/>
              <a:gd name="csX345" fmla="*/ 2867787 w 8060436"/>
              <a:gd name="csY345" fmla="*/ 1695831 h 6025007"/>
              <a:gd name="csX346" fmla="*/ 2873375 w 8060436"/>
              <a:gd name="csY346" fmla="*/ 1658239 h 6025007"/>
              <a:gd name="csX347" fmla="*/ 2838450 w 8060436"/>
              <a:gd name="csY347" fmla="*/ 1665732 h 6025007"/>
              <a:gd name="csX348" fmla="*/ 2822321 w 8060436"/>
              <a:gd name="csY348" fmla="*/ 1663827 h 6025007"/>
              <a:gd name="csX349" fmla="*/ 2805684 w 8060436"/>
              <a:gd name="csY349" fmla="*/ 1628140 h 6025007"/>
              <a:gd name="csX350" fmla="*/ 2871724 w 8060436"/>
              <a:gd name="csY350" fmla="*/ 1561084 h 6025007"/>
              <a:gd name="csX351" fmla="*/ 2878455 w 8060436"/>
              <a:gd name="csY351" fmla="*/ 1561084 h 6025007"/>
              <a:gd name="csX352" fmla="*/ 2878455 w 8060436"/>
              <a:gd name="csY352" fmla="*/ 1668780 h 6025007"/>
              <a:gd name="csX353" fmla="*/ 2878328 w 8060436"/>
              <a:gd name="csY353" fmla="*/ 1668653 h 6025007"/>
              <a:gd name="csX354" fmla="*/ 2905506 w 8060436"/>
              <a:gd name="csY354" fmla="*/ 1700657 h 6025007"/>
              <a:gd name="csX355" fmla="*/ 2989072 w 8060436"/>
              <a:gd name="csY355" fmla="*/ 1700657 h 6025007"/>
              <a:gd name="csX356" fmla="*/ 2964561 w 8060436"/>
              <a:gd name="csY356" fmla="*/ 1662811 h 6025007"/>
              <a:gd name="csX357" fmla="*/ 2964561 w 8060436"/>
              <a:gd name="csY357" fmla="*/ 1507998 h 6025007"/>
              <a:gd name="csX358" fmla="*/ 2946146 w 8060436"/>
              <a:gd name="csY358" fmla="*/ 1449451 h 6025007"/>
              <a:gd name="csX359" fmla="*/ 2815209 w 8060436"/>
              <a:gd name="csY359" fmla="*/ 1412494 h 6025007"/>
              <a:gd name="csX360" fmla="*/ 2745232 w 8060436"/>
              <a:gd name="csY360" fmla="*/ 1431417 h 6025007"/>
              <a:gd name="csX361" fmla="*/ 2742697 w 8060436"/>
              <a:gd name="csY361" fmla="*/ 1451103 h 6025007"/>
              <a:gd name="csX362" fmla="*/ 2717816 w 8060436"/>
              <a:gd name="csY362" fmla="*/ 1445190 h 6025007"/>
              <a:gd name="csX363" fmla="*/ 2632818 w 8060436"/>
              <a:gd name="csY363" fmla="*/ 1422137 h 6025007"/>
              <a:gd name="csX364" fmla="*/ 2628789 w 8060436"/>
              <a:gd name="csY364" fmla="*/ 1419193 h 6025007"/>
              <a:gd name="csX365" fmla="*/ 2604003 w 8060436"/>
              <a:gd name="csY365" fmla="*/ 1414322 h 6025007"/>
              <a:gd name="csX366" fmla="*/ 2570728 w 8060436"/>
              <a:gd name="csY366" fmla="*/ 1405298 h 6025007"/>
              <a:gd name="csX367" fmla="*/ 2417572 w 8060436"/>
              <a:gd name="csY367" fmla="*/ 1353185 h 6025007"/>
              <a:gd name="csX368" fmla="*/ 2385441 w 8060436"/>
              <a:gd name="csY368" fmla="*/ 1296670 h 6025007"/>
              <a:gd name="csX369" fmla="*/ 2394585 w 8060436"/>
              <a:gd name="csY369" fmla="*/ 1274445 h 6025007"/>
              <a:gd name="csX370" fmla="*/ 2222881 w 8060436"/>
              <a:gd name="csY370" fmla="*/ 1330071 h 6025007"/>
              <a:gd name="csX371" fmla="*/ 2085467 w 8060436"/>
              <a:gd name="csY371" fmla="*/ 1257173 h 6025007"/>
              <a:gd name="csX372" fmla="*/ 1931924 w 8060436"/>
              <a:gd name="csY372" fmla="*/ 1129792 h 6025007"/>
              <a:gd name="csX373" fmla="*/ 1938020 w 8060436"/>
              <a:gd name="csY373" fmla="*/ 1153160 h 6025007"/>
              <a:gd name="csX374" fmla="*/ 1838198 w 8060436"/>
              <a:gd name="csY374" fmla="*/ 1125347 h 6025007"/>
              <a:gd name="csX375" fmla="*/ 1861312 w 8060436"/>
              <a:gd name="csY375" fmla="*/ 1141222 h 6025007"/>
              <a:gd name="csX376" fmla="*/ 1843151 w 8060436"/>
              <a:gd name="csY376" fmla="*/ 1143889 h 6025007"/>
              <a:gd name="csX377" fmla="*/ 1818005 w 8060436"/>
              <a:gd name="csY377" fmla="*/ 1096645 h 6025007"/>
              <a:gd name="csX378" fmla="*/ 1881505 w 8060436"/>
              <a:gd name="csY378" fmla="*/ 1088136 h 6025007"/>
              <a:gd name="csX379" fmla="*/ 1886585 w 8060436"/>
              <a:gd name="csY379" fmla="*/ 1084834 h 6025007"/>
              <a:gd name="csX380" fmla="*/ 1849501 w 8060436"/>
              <a:gd name="csY380" fmla="*/ 1072515 h 6025007"/>
              <a:gd name="csX381" fmla="*/ 1837055 w 8060436"/>
              <a:gd name="csY381" fmla="*/ 1047877 h 6025007"/>
              <a:gd name="csX382" fmla="*/ 1911731 w 8060436"/>
              <a:gd name="csY382" fmla="*/ 1059307 h 6025007"/>
              <a:gd name="csX383" fmla="*/ 1883918 w 8060436"/>
              <a:gd name="csY383" fmla="*/ 1024763 h 6025007"/>
              <a:gd name="csX384" fmla="*/ 1907159 w 8060436"/>
              <a:gd name="csY384" fmla="*/ 1018667 h 6025007"/>
              <a:gd name="csX385" fmla="*/ 2044827 w 8060436"/>
              <a:gd name="csY385" fmla="*/ 1096391 h 6025007"/>
              <a:gd name="csX386" fmla="*/ 2105660 w 8060436"/>
              <a:gd name="csY386" fmla="*/ 1131316 h 6025007"/>
              <a:gd name="csX387" fmla="*/ 2259330 w 8060436"/>
              <a:gd name="csY387" fmla="*/ 1175004 h 6025007"/>
              <a:gd name="csX388" fmla="*/ 2234311 w 8060436"/>
              <a:gd name="csY388" fmla="*/ 1147699 h 6025007"/>
              <a:gd name="csX389" fmla="*/ 2146300 w 8060436"/>
              <a:gd name="csY389" fmla="*/ 981456 h 6025007"/>
              <a:gd name="csX390" fmla="*/ 2177796 w 8060436"/>
              <a:gd name="csY390" fmla="*/ 1133475 h 6025007"/>
              <a:gd name="csX391" fmla="*/ 2061718 w 8060436"/>
              <a:gd name="csY391" fmla="*/ 1016254 h 6025007"/>
              <a:gd name="csX392" fmla="*/ 2101977 w 8060436"/>
              <a:gd name="csY392" fmla="*/ 1106297 h 6025007"/>
              <a:gd name="csX393" fmla="*/ 2099437 w 8060436"/>
              <a:gd name="csY393" fmla="*/ 1107948 h 6025007"/>
              <a:gd name="csX394" fmla="*/ 2054606 w 8060436"/>
              <a:gd name="csY394" fmla="*/ 1080770 h 6025007"/>
              <a:gd name="csX395" fmla="*/ 2004187 w 8060436"/>
              <a:gd name="csY395" fmla="*/ 1059053 h 6025007"/>
              <a:gd name="csX396" fmla="*/ 2018157 w 8060436"/>
              <a:gd name="csY396" fmla="*/ 1024636 h 6025007"/>
              <a:gd name="csX397" fmla="*/ 1991487 w 8060436"/>
              <a:gd name="csY397" fmla="*/ 963930 h 6025007"/>
              <a:gd name="csX398" fmla="*/ 1954530 w 8060436"/>
              <a:gd name="csY398" fmla="*/ 982472 h 6025007"/>
              <a:gd name="csX399" fmla="*/ 1922526 w 8060436"/>
              <a:gd name="csY399" fmla="*/ 935990 h 6025007"/>
              <a:gd name="csX400" fmla="*/ 1940814 w 8060436"/>
              <a:gd name="csY400" fmla="*/ 922274 h 6025007"/>
              <a:gd name="csX401" fmla="*/ 1921510 w 8060436"/>
              <a:gd name="csY401" fmla="*/ 909320 h 6025007"/>
              <a:gd name="csX402" fmla="*/ 1991614 w 8060436"/>
              <a:gd name="csY402" fmla="*/ 880110 h 6025007"/>
              <a:gd name="csX403" fmla="*/ 2093595 w 8060436"/>
              <a:gd name="csY403" fmla="*/ 897382 h 6025007"/>
              <a:gd name="csX404" fmla="*/ 2094992 w 8060436"/>
              <a:gd name="csY404" fmla="*/ 892302 h 6025007"/>
              <a:gd name="csX405" fmla="*/ 2039239 w 8060436"/>
              <a:gd name="csY405" fmla="*/ 854075 h 6025007"/>
              <a:gd name="csX406" fmla="*/ 1992122 w 8060436"/>
              <a:gd name="csY406" fmla="*/ 867156 h 6025007"/>
              <a:gd name="csX407" fmla="*/ 2042287 w 8060436"/>
              <a:gd name="csY407" fmla="*/ 818896 h 6025007"/>
              <a:gd name="csX408" fmla="*/ 2108200 w 8060436"/>
              <a:gd name="csY408" fmla="*/ 789559 h 6025007"/>
              <a:gd name="csX409" fmla="*/ 2158619 w 8060436"/>
              <a:gd name="csY409" fmla="*/ 748284 h 6025007"/>
              <a:gd name="csX410" fmla="*/ 2152495 w 8060436"/>
              <a:gd name="csY410" fmla="*/ 747328 h 6025007"/>
              <a:gd name="csX411" fmla="*/ 2212213 w 8060436"/>
              <a:gd name="csY411" fmla="*/ 742061 h 6025007"/>
              <a:gd name="csX412" fmla="*/ 2122297 w 8060436"/>
              <a:gd name="csY412" fmla="*/ 795528 h 6025007"/>
              <a:gd name="csX413" fmla="*/ 2052074 w 8060436"/>
              <a:gd name="csY413" fmla="*/ 818156 h 6025007"/>
              <a:gd name="csX414" fmla="*/ 2045485 w 8060436"/>
              <a:gd name="csY414" fmla="*/ 818755 h 6025007"/>
              <a:gd name="csX415" fmla="*/ 2043938 w 8060436"/>
              <a:gd name="csY415" fmla="*/ 818769 h 6025007"/>
              <a:gd name="csX416" fmla="*/ 2043938 w 8060436"/>
              <a:gd name="csY416" fmla="*/ 818896 h 6025007"/>
              <a:gd name="csX417" fmla="*/ 2045485 w 8060436"/>
              <a:gd name="csY417" fmla="*/ 818755 h 6025007"/>
              <a:gd name="csX418" fmla="*/ 2053277 w 8060436"/>
              <a:gd name="csY418" fmla="*/ 818686 h 6025007"/>
              <a:gd name="csX419" fmla="*/ 2138680 w 8060436"/>
              <a:gd name="csY419" fmla="*/ 810006 h 6025007"/>
              <a:gd name="csX420" fmla="*/ 2237740 w 8060436"/>
              <a:gd name="csY420" fmla="*/ 757174 h 6025007"/>
              <a:gd name="csX421" fmla="*/ 2275967 w 8060436"/>
              <a:gd name="csY421" fmla="*/ 751713 h 6025007"/>
              <a:gd name="csX422" fmla="*/ 2212213 w 8060436"/>
              <a:gd name="csY422" fmla="*/ 742061 h 6025007"/>
              <a:gd name="csX423" fmla="*/ 0 w 8060436"/>
              <a:gd name="csY423" fmla="*/ 0 h 6025007"/>
              <a:gd name="csX424" fmla="*/ 8060436 w 8060436"/>
              <a:gd name="csY424" fmla="*/ 0 h 6025007"/>
              <a:gd name="csX425" fmla="*/ 8060436 w 8060436"/>
              <a:gd name="csY425" fmla="*/ 4493133 h 6025007"/>
              <a:gd name="csX426" fmla="*/ 5417820 w 8060436"/>
              <a:gd name="csY426" fmla="*/ 6025007 h 6025007"/>
              <a:gd name="csX427" fmla="*/ 0 w 8060436"/>
              <a:gd name="csY427" fmla="*/ 6025007 h 60250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  <a:cxn ang="0">
                <a:pos x="csX180" y="csY180"/>
              </a:cxn>
              <a:cxn ang="0">
                <a:pos x="csX181" y="csY181"/>
              </a:cxn>
              <a:cxn ang="0">
                <a:pos x="csX182" y="csY182"/>
              </a:cxn>
              <a:cxn ang="0">
                <a:pos x="csX183" y="csY183"/>
              </a:cxn>
              <a:cxn ang="0">
                <a:pos x="csX184" y="csY184"/>
              </a:cxn>
              <a:cxn ang="0">
                <a:pos x="csX185" y="csY185"/>
              </a:cxn>
              <a:cxn ang="0">
                <a:pos x="csX186" y="csY186"/>
              </a:cxn>
              <a:cxn ang="0">
                <a:pos x="csX187" y="csY187"/>
              </a:cxn>
              <a:cxn ang="0">
                <a:pos x="csX188" y="csY188"/>
              </a:cxn>
              <a:cxn ang="0">
                <a:pos x="csX189" y="csY189"/>
              </a:cxn>
              <a:cxn ang="0">
                <a:pos x="csX190" y="csY190"/>
              </a:cxn>
              <a:cxn ang="0">
                <a:pos x="csX191" y="csY191"/>
              </a:cxn>
              <a:cxn ang="0">
                <a:pos x="csX192" y="csY192"/>
              </a:cxn>
              <a:cxn ang="0">
                <a:pos x="csX193" y="csY193"/>
              </a:cxn>
              <a:cxn ang="0">
                <a:pos x="csX194" y="csY194"/>
              </a:cxn>
              <a:cxn ang="0">
                <a:pos x="csX195" y="csY195"/>
              </a:cxn>
              <a:cxn ang="0">
                <a:pos x="csX196" y="csY196"/>
              </a:cxn>
              <a:cxn ang="0">
                <a:pos x="csX197" y="csY197"/>
              </a:cxn>
              <a:cxn ang="0">
                <a:pos x="csX198" y="csY198"/>
              </a:cxn>
              <a:cxn ang="0">
                <a:pos x="csX199" y="csY199"/>
              </a:cxn>
              <a:cxn ang="0">
                <a:pos x="csX200" y="csY200"/>
              </a:cxn>
              <a:cxn ang="0">
                <a:pos x="csX201" y="csY201"/>
              </a:cxn>
              <a:cxn ang="0">
                <a:pos x="csX202" y="csY202"/>
              </a:cxn>
              <a:cxn ang="0">
                <a:pos x="csX203" y="csY203"/>
              </a:cxn>
              <a:cxn ang="0">
                <a:pos x="csX204" y="csY204"/>
              </a:cxn>
              <a:cxn ang="0">
                <a:pos x="csX205" y="csY205"/>
              </a:cxn>
              <a:cxn ang="0">
                <a:pos x="csX206" y="csY206"/>
              </a:cxn>
              <a:cxn ang="0">
                <a:pos x="csX207" y="csY207"/>
              </a:cxn>
              <a:cxn ang="0">
                <a:pos x="csX208" y="csY208"/>
              </a:cxn>
              <a:cxn ang="0">
                <a:pos x="csX209" y="csY209"/>
              </a:cxn>
              <a:cxn ang="0">
                <a:pos x="csX210" y="csY210"/>
              </a:cxn>
              <a:cxn ang="0">
                <a:pos x="csX211" y="csY211"/>
              </a:cxn>
              <a:cxn ang="0">
                <a:pos x="csX212" y="csY212"/>
              </a:cxn>
              <a:cxn ang="0">
                <a:pos x="csX213" y="csY213"/>
              </a:cxn>
              <a:cxn ang="0">
                <a:pos x="csX214" y="csY214"/>
              </a:cxn>
              <a:cxn ang="0">
                <a:pos x="csX215" y="csY215"/>
              </a:cxn>
              <a:cxn ang="0">
                <a:pos x="csX216" y="csY216"/>
              </a:cxn>
              <a:cxn ang="0">
                <a:pos x="csX217" y="csY217"/>
              </a:cxn>
              <a:cxn ang="0">
                <a:pos x="csX218" y="csY218"/>
              </a:cxn>
              <a:cxn ang="0">
                <a:pos x="csX219" y="csY219"/>
              </a:cxn>
              <a:cxn ang="0">
                <a:pos x="csX220" y="csY220"/>
              </a:cxn>
              <a:cxn ang="0">
                <a:pos x="csX221" y="csY221"/>
              </a:cxn>
              <a:cxn ang="0">
                <a:pos x="csX222" y="csY222"/>
              </a:cxn>
              <a:cxn ang="0">
                <a:pos x="csX223" y="csY223"/>
              </a:cxn>
              <a:cxn ang="0">
                <a:pos x="csX224" y="csY224"/>
              </a:cxn>
              <a:cxn ang="0">
                <a:pos x="csX225" y="csY225"/>
              </a:cxn>
              <a:cxn ang="0">
                <a:pos x="csX226" y="csY226"/>
              </a:cxn>
              <a:cxn ang="0">
                <a:pos x="csX227" y="csY227"/>
              </a:cxn>
              <a:cxn ang="0">
                <a:pos x="csX228" y="csY228"/>
              </a:cxn>
              <a:cxn ang="0">
                <a:pos x="csX229" y="csY229"/>
              </a:cxn>
              <a:cxn ang="0">
                <a:pos x="csX230" y="csY230"/>
              </a:cxn>
              <a:cxn ang="0">
                <a:pos x="csX231" y="csY231"/>
              </a:cxn>
              <a:cxn ang="0">
                <a:pos x="csX232" y="csY232"/>
              </a:cxn>
              <a:cxn ang="0">
                <a:pos x="csX233" y="csY233"/>
              </a:cxn>
              <a:cxn ang="0">
                <a:pos x="csX234" y="csY234"/>
              </a:cxn>
              <a:cxn ang="0">
                <a:pos x="csX235" y="csY235"/>
              </a:cxn>
              <a:cxn ang="0">
                <a:pos x="csX236" y="csY236"/>
              </a:cxn>
              <a:cxn ang="0">
                <a:pos x="csX237" y="csY237"/>
              </a:cxn>
              <a:cxn ang="0">
                <a:pos x="csX238" y="csY238"/>
              </a:cxn>
              <a:cxn ang="0">
                <a:pos x="csX239" y="csY239"/>
              </a:cxn>
              <a:cxn ang="0">
                <a:pos x="csX240" y="csY240"/>
              </a:cxn>
              <a:cxn ang="0">
                <a:pos x="csX241" y="csY241"/>
              </a:cxn>
              <a:cxn ang="0">
                <a:pos x="csX242" y="csY242"/>
              </a:cxn>
              <a:cxn ang="0">
                <a:pos x="csX243" y="csY243"/>
              </a:cxn>
              <a:cxn ang="0">
                <a:pos x="csX244" y="csY244"/>
              </a:cxn>
              <a:cxn ang="0">
                <a:pos x="csX245" y="csY245"/>
              </a:cxn>
              <a:cxn ang="0">
                <a:pos x="csX246" y="csY246"/>
              </a:cxn>
              <a:cxn ang="0">
                <a:pos x="csX247" y="csY247"/>
              </a:cxn>
              <a:cxn ang="0">
                <a:pos x="csX248" y="csY248"/>
              </a:cxn>
              <a:cxn ang="0">
                <a:pos x="csX249" y="csY249"/>
              </a:cxn>
              <a:cxn ang="0">
                <a:pos x="csX250" y="csY250"/>
              </a:cxn>
              <a:cxn ang="0">
                <a:pos x="csX251" y="csY251"/>
              </a:cxn>
              <a:cxn ang="0">
                <a:pos x="csX252" y="csY252"/>
              </a:cxn>
              <a:cxn ang="0">
                <a:pos x="csX253" y="csY253"/>
              </a:cxn>
              <a:cxn ang="0">
                <a:pos x="csX254" y="csY254"/>
              </a:cxn>
              <a:cxn ang="0">
                <a:pos x="csX255" y="csY255"/>
              </a:cxn>
              <a:cxn ang="0">
                <a:pos x="csX256" y="csY256"/>
              </a:cxn>
              <a:cxn ang="0">
                <a:pos x="csX257" y="csY257"/>
              </a:cxn>
              <a:cxn ang="0">
                <a:pos x="csX258" y="csY258"/>
              </a:cxn>
              <a:cxn ang="0">
                <a:pos x="csX259" y="csY259"/>
              </a:cxn>
              <a:cxn ang="0">
                <a:pos x="csX260" y="csY260"/>
              </a:cxn>
              <a:cxn ang="0">
                <a:pos x="csX261" y="csY261"/>
              </a:cxn>
              <a:cxn ang="0">
                <a:pos x="csX262" y="csY262"/>
              </a:cxn>
              <a:cxn ang="0">
                <a:pos x="csX263" y="csY263"/>
              </a:cxn>
              <a:cxn ang="0">
                <a:pos x="csX264" y="csY264"/>
              </a:cxn>
              <a:cxn ang="0">
                <a:pos x="csX265" y="csY265"/>
              </a:cxn>
              <a:cxn ang="0">
                <a:pos x="csX266" y="csY266"/>
              </a:cxn>
              <a:cxn ang="0">
                <a:pos x="csX267" y="csY267"/>
              </a:cxn>
              <a:cxn ang="0">
                <a:pos x="csX268" y="csY268"/>
              </a:cxn>
              <a:cxn ang="0">
                <a:pos x="csX269" y="csY269"/>
              </a:cxn>
              <a:cxn ang="0">
                <a:pos x="csX270" y="csY270"/>
              </a:cxn>
              <a:cxn ang="0">
                <a:pos x="csX271" y="csY271"/>
              </a:cxn>
              <a:cxn ang="0">
                <a:pos x="csX272" y="csY272"/>
              </a:cxn>
              <a:cxn ang="0">
                <a:pos x="csX273" y="csY273"/>
              </a:cxn>
              <a:cxn ang="0">
                <a:pos x="csX274" y="csY274"/>
              </a:cxn>
              <a:cxn ang="0">
                <a:pos x="csX275" y="csY275"/>
              </a:cxn>
              <a:cxn ang="0">
                <a:pos x="csX276" y="csY276"/>
              </a:cxn>
              <a:cxn ang="0">
                <a:pos x="csX277" y="csY277"/>
              </a:cxn>
              <a:cxn ang="0">
                <a:pos x="csX278" y="csY278"/>
              </a:cxn>
              <a:cxn ang="0">
                <a:pos x="csX279" y="csY279"/>
              </a:cxn>
              <a:cxn ang="0">
                <a:pos x="csX280" y="csY280"/>
              </a:cxn>
              <a:cxn ang="0">
                <a:pos x="csX281" y="csY281"/>
              </a:cxn>
              <a:cxn ang="0">
                <a:pos x="csX282" y="csY282"/>
              </a:cxn>
              <a:cxn ang="0">
                <a:pos x="csX283" y="csY283"/>
              </a:cxn>
              <a:cxn ang="0">
                <a:pos x="csX284" y="csY284"/>
              </a:cxn>
              <a:cxn ang="0">
                <a:pos x="csX285" y="csY285"/>
              </a:cxn>
              <a:cxn ang="0">
                <a:pos x="csX286" y="csY286"/>
              </a:cxn>
              <a:cxn ang="0">
                <a:pos x="csX287" y="csY287"/>
              </a:cxn>
              <a:cxn ang="0">
                <a:pos x="csX288" y="csY288"/>
              </a:cxn>
              <a:cxn ang="0">
                <a:pos x="csX289" y="csY289"/>
              </a:cxn>
              <a:cxn ang="0">
                <a:pos x="csX290" y="csY290"/>
              </a:cxn>
              <a:cxn ang="0">
                <a:pos x="csX291" y="csY291"/>
              </a:cxn>
              <a:cxn ang="0">
                <a:pos x="csX292" y="csY292"/>
              </a:cxn>
              <a:cxn ang="0">
                <a:pos x="csX293" y="csY293"/>
              </a:cxn>
              <a:cxn ang="0">
                <a:pos x="csX294" y="csY294"/>
              </a:cxn>
              <a:cxn ang="0">
                <a:pos x="csX295" y="csY295"/>
              </a:cxn>
              <a:cxn ang="0">
                <a:pos x="csX296" y="csY296"/>
              </a:cxn>
              <a:cxn ang="0">
                <a:pos x="csX297" y="csY297"/>
              </a:cxn>
              <a:cxn ang="0">
                <a:pos x="csX298" y="csY298"/>
              </a:cxn>
              <a:cxn ang="0">
                <a:pos x="csX299" y="csY299"/>
              </a:cxn>
              <a:cxn ang="0">
                <a:pos x="csX300" y="csY300"/>
              </a:cxn>
              <a:cxn ang="0">
                <a:pos x="csX301" y="csY301"/>
              </a:cxn>
              <a:cxn ang="0">
                <a:pos x="csX302" y="csY302"/>
              </a:cxn>
              <a:cxn ang="0">
                <a:pos x="csX303" y="csY303"/>
              </a:cxn>
              <a:cxn ang="0">
                <a:pos x="csX304" y="csY304"/>
              </a:cxn>
              <a:cxn ang="0">
                <a:pos x="csX305" y="csY305"/>
              </a:cxn>
              <a:cxn ang="0">
                <a:pos x="csX306" y="csY306"/>
              </a:cxn>
              <a:cxn ang="0">
                <a:pos x="csX307" y="csY307"/>
              </a:cxn>
              <a:cxn ang="0">
                <a:pos x="csX308" y="csY308"/>
              </a:cxn>
              <a:cxn ang="0">
                <a:pos x="csX309" y="csY309"/>
              </a:cxn>
              <a:cxn ang="0">
                <a:pos x="csX310" y="csY310"/>
              </a:cxn>
              <a:cxn ang="0">
                <a:pos x="csX311" y="csY311"/>
              </a:cxn>
              <a:cxn ang="0">
                <a:pos x="csX312" y="csY312"/>
              </a:cxn>
              <a:cxn ang="0">
                <a:pos x="csX313" y="csY313"/>
              </a:cxn>
              <a:cxn ang="0">
                <a:pos x="csX314" y="csY314"/>
              </a:cxn>
              <a:cxn ang="0">
                <a:pos x="csX315" y="csY315"/>
              </a:cxn>
              <a:cxn ang="0">
                <a:pos x="csX316" y="csY316"/>
              </a:cxn>
              <a:cxn ang="0">
                <a:pos x="csX317" y="csY317"/>
              </a:cxn>
              <a:cxn ang="0">
                <a:pos x="csX318" y="csY318"/>
              </a:cxn>
              <a:cxn ang="0">
                <a:pos x="csX319" y="csY319"/>
              </a:cxn>
              <a:cxn ang="0">
                <a:pos x="csX320" y="csY320"/>
              </a:cxn>
              <a:cxn ang="0">
                <a:pos x="csX321" y="csY321"/>
              </a:cxn>
              <a:cxn ang="0">
                <a:pos x="csX322" y="csY322"/>
              </a:cxn>
              <a:cxn ang="0">
                <a:pos x="csX323" y="csY323"/>
              </a:cxn>
              <a:cxn ang="0">
                <a:pos x="csX324" y="csY324"/>
              </a:cxn>
              <a:cxn ang="0">
                <a:pos x="csX325" y="csY325"/>
              </a:cxn>
              <a:cxn ang="0">
                <a:pos x="csX326" y="csY326"/>
              </a:cxn>
              <a:cxn ang="0">
                <a:pos x="csX327" y="csY327"/>
              </a:cxn>
              <a:cxn ang="0">
                <a:pos x="csX328" y="csY328"/>
              </a:cxn>
              <a:cxn ang="0">
                <a:pos x="csX329" y="csY329"/>
              </a:cxn>
              <a:cxn ang="0">
                <a:pos x="csX330" y="csY330"/>
              </a:cxn>
              <a:cxn ang="0">
                <a:pos x="csX331" y="csY331"/>
              </a:cxn>
              <a:cxn ang="0">
                <a:pos x="csX332" y="csY332"/>
              </a:cxn>
              <a:cxn ang="0">
                <a:pos x="csX333" y="csY333"/>
              </a:cxn>
              <a:cxn ang="0">
                <a:pos x="csX334" y="csY334"/>
              </a:cxn>
              <a:cxn ang="0">
                <a:pos x="csX335" y="csY335"/>
              </a:cxn>
              <a:cxn ang="0">
                <a:pos x="csX336" y="csY336"/>
              </a:cxn>
              <a:cxn ang="0">
                <a:pos x="csX337" y="csY337"/>
              </a:cxn>
              <a:cxn ang="0">
                <a:pos x="csX338" y="csY338"/>
              </a:cxn>
              <a:cxn ang="0">
                <a:pos x="csX339" y="csY339"/>
              </a:cxn>
              <a:cxn ang="0">
                <a:pos x="csX340" y="csY340"/>
              </a:cxn>
              <a:cxn ang="0">
                <a:pos x="csX341" y="csY341"/>
              </a:cxn>
              <a:cxn ang="0">
                <a:pos x="csX342" y="csY342"/>
              </a:cxn>
              <a:cxn ang="0">
                <a:pos x="csX343" y="csY343"/>
              </a:cxn>
              <a:cxn ang="0">
                <a:pos x="csX344" y="csY344"/>
              </a:cxn>
              <a:cxn ang="0">
                <a:pos x="csX345" y="csY345"/>
              </a:cxn>
              <a:cxn ang="0">
                <a:pos x="csX346" y="csY346"/>
              </a:cxn>
              <a:cxn ang="0">
                <a:pos x="csX347" y="csY347"/>
              </a:cxn>
              <a:cxn ang="0">
                <a:pos x="csX348" y="csY348"/>
              </a:cxn>
              <a:cxn ang="0">
                <a:pos x="csX349" y="csY349"/>
              </a:cxn>
              <a:cxn ang="0">
                <a:pos x="csX350" y="csY350"/>
              </a:cxn>
              <a:cxn ang="0">
                <a:pos x="csX351" y="csY351"/>
              </a:cxn>
              <a:cxn ang="0">
                <a:pos x="csX352" y="csY352"/>
              </a:cxn>
              <a:cxn ang="0">
                <a:pos x="csX353" y="csY353"/>
              </a:cxn>
              <a:cxn ang="0">
                <a:pos x="csX354" y="csY354"/>
              </a:cxn>
              <a:cxn ang="0">
                <a:pos x="csX355" y="csY355"/>
              </a:cxn>
              <a:cxn ang="0">
                <a:pos x="csX356" y="csY356"/>
              </a:cxn>
              <a:cxn ang="0">
                <a:pos x="csX357" y="csY357"/>
              </a:cxn>
              <a:cxn ang="0">
                <a:pos x="csX358" y="csY358"/>
              </a:cxn>
              <a:cxn ang="0">
                <a:pos x="csX359" y="csY359"/>
              </a:cxn>
              <a:cxn ang="0">
                <a:pos x="csX360" y="csY360"/>
              </a:cxn>
              <a:cxn ang="0">
                <a:pos x="csX361" y="csY361"/>
              </a:cxn>
              <a:cxn ang="0">
                <a:pos x="csX362" y="csY362"/>
              </a:cxn>
              <a:cxn ang="0">
                <a:pos x="csX363" y="csY363"/>
              </a:cxn>
              <a:cxn ang="0">
                <a:pos x="csX364" y="csY364"/>
              </a:cxn>
              <a:cxn ang="0">
                <a:pos x="csX365" y="csY365"/>
              </a:cxn>
              <a:cxn ang="0">
                <a:pos x="csX366" y="csY366"/>
              </a:cxn>
              <a:cxn ang="0">
                <a:pos x="csX367" y="csY367"/>
              </a:cxn>
              <a:cxn ang="0">
                <a:pos x="csX368" y="csY368"/>
              </a:cxn>
              <a:cxn ang="0">
                <a:pos x="csX369" y="csY369"/>
              </a:cxn>
              <a:cxn ang="0">
                <a:pos x="csX370" y="csY370"/>
              </a:cxn>
              <a:cxn ang="0">
                <a:pos x="csX371" y="csY371"/>
              </a:cxn>
              <a:cxn ang="0">
                <a:pos x="csX372" y="csY372"/>
              </a:cxn>
              <a:cxn ang="0">
                <a:pos x="csX373" y="csY373"/>
              </a:cxn>
              <a:cxn ang="0">
                <a:pos x="csX374" y="csY374"/>
              </a:cxn>
              <a:cxn ang="0">
                <a:pos x="csX375" y="csY375"/>
              </a:cxn>
              <a:cxn ang="0">
                <a:pos x="csX376" y="csY376"/>
              </a:cxn>
              <a:cxn ang="0">
                <a:pos x="csX377" y="csY377"/>
              </a:cxn>
              <a:cxn ang="0">
                <a:pos x="csX378" y="csY378"/>
              </a:cxn>
              <a:cxn ang="0">
                <a:pos x="csX379" y="csY379"/>
              </a:cxn>
              <a:cxn ang="0">
                <a:pos x="csX380" y="csY380"/>
              </a:cxn>
              <a:cxn ang="0">
                <a:pos x="csX381" y="csY381"/>
              </a:cxn>
              <a:cxn ang="0">
                <a:pos x="csX382" y="csY382"/>
              </a:cxn>
              <a:cxn ang="0">
                <a:pos x="csX383" y="csY383"/>
              </a:cxn>
              <a:cxn ang="0">
                <a:pos x="csX384" y="csY384"/>
              </a:cxn>
              <a:cxn ang="0">
                <a:pos x="csX385" y="csY385"/>
              </a:cxn>
              <a:cxn ang="0">
                <a:pos x="csX386" y="csY386"/>
              </a:cxn>
              <a:cxn ang="0">
                <a:pos x="csX387" y="csY387"/>
              </a:cxn>
              <a:cxn ang="0">
                <a:pos x="csX388" y="csY388"/>
              </a:cxn>
              <a:cxn ang="0">
                <a:pos x="csX389" y="csY389"/>
              </a:cxn>
              <a:cxn ang="0">
                <a:pos x="csX390" y="csY390"/>
              </a:cxn>
              <a:cxn ang="0">
                <a:pos x="csX391" y="csY391"/>
              </a:cxn>
              <a:cxn ang="0">
                <a:pos x="csX392" y="csY392"/>
              </a:cxn>
              <a:cxn ang="0">
                <a:pos x="csX393" y="csY393"/>
              </a:cxn>
              <a:cxn ang="0">
                <a:pos x="csX394" y="csY394"/>
              </a:cxn>
              <a:cxn ang="0">
                <a:pos x="csX395" y="csY395"/>
              </a:cxn>
              <a:cxn ang="0">
                <a:pos x="csX396" y="csY396"/>
              </a:cxn>
              <a:cxn ang="0">
                <a:pos x="csX397" y="csY397"/>
              </a:cxn>
              <a:cxn ang="0">
                <a:pos x="csX398" y="csY398"/>
              </a:cxn>
              <a:cxn ang="0">
                <a:pos x="csX399" y="csY399"/>
              </a:cxn>
              <a:cxn ang="0">
                <a:pos x="csX400" y="csY400"/>
              </a:cxn>
              <a:cxn ang="0">
                <a:pos x="csX401" y="csY401"/>
              </a:cxn>
              <a:cxn ang="0">
                <a:pos x="csX402" y="csY402"/>
              </a:cxn>
              <a:cxn ang="0">
                <a:pos x="csX403" y="csY403"/>
              </a:cxn>
              <a:cxn ang="0">
                <a:pos x="csX404" y="csY404"/>
              </a:cxn>
              <a:cxn ang="0">
                <a:pos x="csX405" y="csY405"/>
              </a:cxn>
              <a:cxn ang="0">
                <a:pos x="csX406" y="csY406"/>
              </a:cxn>
              <a:cxn ang="0">
                <a:pos x="csX407" y="csY407"/>
              </a:cxn>
              <a:cxn ang="0">
                <a:pos x="csX408" y="csY408"/>
              </a:cxn>
              <a:cxn ang="0">
                <a:pos x="csX409" y="csY409"/>
              </a:cxn>
              <a:cxn ang="0">
                <a:pos x="csX410" y="csY410"/>
              </a:cxn>
              <a:cxn ang="0">
                <a:pos x="csX411" y="csY411"/>
              </a:cxn>
              <a:cxn ang="0">
                <a:pos x="csX412" y="csY412"/>
              </a:cxn>
              <a:cxn ang="0">
                <a:pos x="csX413" y="csY413"/>
              </a:cxn>
              <a:cxn ang="0">
                <a:pos x="csX414" y="csY414"/>
              </a:cxn>
              <a:cxn ang="0">
                <a:pos x="csX415" y="csY415"/>
              </a:cxn>
              <a:cxn ang="0">
                <a:pos x="csX416" y="csY416"/>
              </a:cxn>
              <a:cxn ang="0">
                <a:pos x="csX417" y="csY417"/>
              </a:cxn>
              <a:cxn ang="0">
                <a:pos x="csX418" y="csY418"/>
              </a:cxn>
              <a:cxn ang="0">
                <a:pos x="csX419" y="csY419"/>
              </a:cxn>
              <a:cxn ang="0">
                <a:pos x="csX420" y="csY420"/>
              </a:cxn>
              <a:cxn ang="0">
                <a:pos x="csX421" y="csY421"/>
              </a:cxn>
              <a:cxn ang="0">
                <a:pos x="csX422" y="csY422"/>
              </a:cxn>
              <a:cxn ang="0">
                <a:pos x="csX423" y="csY423"/>
              </a:cxn>
              <a:cxn ang="0">
                <a:pos x="csX424" y="csY424"/>
              </a:cxn>
              <a:cxn ang="0">
                <a:pos x="csX425" y="csY425"/>
              </a:cxn>
              <a:cxn ang="0">
                <a:pos x="csX426" y="csY426"/>
              </a:cxn>
              <a:cxn ang="0">
                <a:pos x="csX427" y="csY427"/>
              </a:cxn>
            </a:cxnLst>
            <a:rect l="l" t="t" r="r" b="b"/>
            <a:pathLst>
              <a:path w="8060436" h="6025007">
                <a:moveTo>
                  <a:pt x="3368294" y="1664335"/>
                </a:moveTo>
                <a:lnTo>
                  <a:pt x="3368294" y="1664462"/>
                </a:lnTo>
                <a:lnTo>
                  <a:pt x="3368268" y="1664399"/>
                </a:lnTo>
                <a:close/>
                <a:moveTo>
                  <a:pt x="3343021" y="1653794"/>
                </a:moveTo>
                <a:lnTo>
                  <a:pt x="3343021" y="1653921"/>
                </a:lnTo>
                <a:lnTo>
                  <a:pt x="3342977" y="1653852"/>
                </a:lnTo>
                <a:close/>
                <a:moveTo>
                  <a:pt x="3328543" y="1645793"/>
                </a:moveTo>
                <a:cubicBezTo>
                  <a:pt x="3328543" y="1645793"/>
                  <a:pt x="3329813" y="1645793"/>
                  <a:pt x="3330448" y="1645793"/>
                </a:cubicBezTo>
                <a:cubicBezTo>
                  <a:pt x="3333179" y="1645793"/>
                  <a:pt x="3336322" y="1646142"/>
                  <a:pt x="3338783" y="1647333"/>
                </a:cubicBezTo>
                <a:lnTo>
                  <a:pt x="3342977" y="1653852"/>
                </a:lnTo>
                <a:lnTo>
                  <a:pt x="3337783" y="1660700"/>
                </a:lnTo>
                <a:cubicBezTo>
                  <a:pt x="3334830" y="1661922"/>
                  <a:pt x="3331210" y="1662303"/>
                  <a:pt x="3328543" y="1662557"/>
                </a:cubicBezTo>
                <a:close/>
                <a:moveTo>
                  <a:pt x="3316732" y="1642110"/>
                </a:moveTo>
                <a:lnTo>
                  <a:pt x="3316732" y="1644015"/>
                </a:lnTo>
                <a:cubicBezTo>
                  <a:pt x="3321304" y="1643761"/>
                  <a:pt x="3321431" y="1645031"/>
                  <a:pt x="3321431" y="1649222"/>
                </a:cubicBezTo>
                <a:lnTo>
                  <a:pt x="3321431" y="1677924"/>
                </a:lnTo>
                <a:cubicBezTo>
                  <a:pt x="3321431" y="1681861"/>
                  <a:pt x="3319907" y="1683131"/>
                  <a:pt x="3316097" y="1683131"/>
                </a:cubicBezTo>
                <a:lnTo>
                  <a:pt x="3316097" y="1684655"/>
                </a:lnTo>
                <a:lnTo>
                  <a:pt x="3334131" y="1684655"/>
                </a:lnTo>
                <a:lnTo>
                  <a:pt x="3334131" y="1682877"/>
                </a:lnTo>
                <a:cubicBezTo>
                  <a:pt x="3331845" y="1682877"/>
                  <a:pt x="3328543" y="1682623"/>
                  <a:pt x="3328543" y="1679575"/>
                </a:cubicBezTo>
                <a:lnTo>
                  <a:pt x="3328543" y="1664843"/>
                </a:lnTo>
                <a:lnTo>
                  <a:pt x="3331972" y="1664843"/>
                </a:lnTo>
                <a:lnTo>
                  <a:pt x="3346577" y="1684655"/>
                </a:lnTo>
                <a:lnTo>
                  <a:pt x="3356483" y="1684655"/>
                </a:lnTo>
                <a:lnTo>
                  <a:pt x="3356483" y="1683004"/>
                </a:lnTo>
                <a:cubicBezTo>
                  <a:pt x="3354197" y="1683004"/>
                  <a:pt x="3352673" y="1681734"/>
                  <a:pt x="3351403" y="1679956"/>
                </a:cubicBezTo>
                <a:lnTo>
                  <a:pt x="3339592" y="1664208"/>
                </a:lnTo>
                <a:cubicBezTo>
                  <a:pt x="3345053" y="1663319"/>
                  <a:pt x="3350006" y="1659509"/>
                  <a:pt x="3350006" y="1653540"/>
                </a:cubicBezTo>
                <a:cubicBezTo>
                  <a:pt x="3350006" y="1645666"/>
                  <a:pt x="3342513" y="1642110"/>
                  <a:pt x="3335528" y="1642110"/>
                </a:cubicBezTo>
                <a:cubicBezTo>
                  <a:pt x="3329305" y="1642110"/>
                  <a:pt x="3322955" y="1642110"/>
                  <a:pt x="3316732" y="1642110"/>
                </a:cubicBezTo>
                <a:close/>
                <a:moveTo>
                  <a:pt x="3335274" y="1631442"/>
                </a:moveTo>
                <a:cubicBezTo>
                  <a:pt x="3344355" y="1631442"/>
                  <a:pt x="3352610" y="1635125"/>
                  <a:pt x="3358595" y="1641094"/>
                </a:cubicBezTo>
                <a:lnTo>
                  <a:pt x="3368268" y="1664399"/>
                </a:lnTo>
                <a:lnTo>
                  <a:pt x="3358579" y="1687767"/>
                </a:lnTo>
                <a:cubicBezTo>
                  <a:pt x="3352578" y="1693767"/>
                  <a:pt x="3344291" y="1697482"/>
                  <a:pt x="3335147" y="1697482"/>
                </a:cubicBezTo>
                <a:cubicBezTo>
                  <a:pt x="3316859" y="1697482"/>
                  <a:pt x="3302381" y="1682369"/>
                  <a:pt x="3302381" y="1664335"/>
                </a:cubicBezTo>
                <a:cubicBezTo>
                  <a:pt x="3302381" y="1646301"/>
                  <a:pt x="3317113" y="1631442"/>
                  <a:pt x="3335274" y="1631442"/>
                </a:cubicBezTo>
                <a:close/>
                <a:moveTo>
                  <a:pt x="3335274" y="1627632"/>
                </a:moveTo>
                <a:cubicBezTo>
                  <a:pt x="3315081" y="1627632"/>
                  <a:pt x="3298698" y="1644015"/>
                  <a:pt x="3298698" y="1664335"/>
                </a:cubicBezTo>
                <a:cubicBezTo>
                  <a:pt x="3298698" y="1684655"/>
                  <a:pt x="3315081" y="1700911"/>
                  <a:pt x="3335274" y="1700911"/>
                </a:cubicBezTo>
                <a:cubicBezTo>
                  <a:pt x="3355467" y="1700911"/>
                  <a:pt x="3371977" y="1684528"/>
                  <a:pt x="3371977" y="1664335"/>
                </a:cubicBezTo>
                <a:cubicBezTo>
                  <a:pt x="3371977" y="1644015"/>
                  <a:pt x="3355467" y="1627632"/>
                  <a:pt x="3335274" y="1627632"/>
                </a:cubicBezTo>
                <a:close/>
                <a:moveTo>
                  <a:pt x="2827528" y="1452626"/>
                </a:moveTo>
                <a:cubicBezTo>
                  <a:pt x="2851849" y="1452626"/>
                  <a:pt x="2864644" y="1462373"/>
                  <a:pt x="2871359" y="1473327"/>
                </a:cubicBezTo>
                <a:lnTo>
                  <a:pt x="2874178" y="1480731"/>
                </a:lnTo>
                <a:lnTo>
                  <a:pt x="2838074" y="1472964"/>
                </a:lnTo>
                <a:cubicBezTo>
                  <a:pt x="2821420" y="1469339"/>
                  <a:pt x="2802783" y="1465213"/>
                  <a:pt x="2782596" y="1460585"/>
                </a:cubicBezTo>
                <a:lnTo>
                  <a:pt x="2776720" y="1459188"/>
                </a:lnTo>
                <a:lnTo>
                  <a:pt x="2779014" y="1458659"/>
                </a:lnTo>
                <a:cubicBezTo>
                  <a:pt x="2795778" y="1455293"/>
                  <a:pt x="2814193" y="1452626"/>
                  <a:pt x="2827528" y="1452626"/>
                </a:cubicBezTo>
                <a:close/>
                <a:moveTo>
                  <a:pt x="2006727" y="1445133"/>
                </a:moveTo>
                <a:cubicBezTo>
                  <a:pt x="2043938" y="1445133"/>
                  <a:pt x="2052574" y="1503807"/>
                  <a:pt x="2052574" y="1519682"/>
                </a:cubicBezTo>
                <a:cubicBezTo>
                  <a:pt x="2052574" y="1535557"/>
                  <a:pt x="2045716" y="1565021"/>
                  <a:pt x="2036699" y="1577721"/>
                </a:cubicBezTo>
                <a:cubicBezTo>
                  <a:pt x="2027174" y="1590675"/>
                  <a:pt x="2018792" y="1591818"/>
                  <a:pt x="2007997" y="1591818"/>
                </a:cubicBezTo>
                <a:cubicBezTo>
                  <a:pt x="1970405" y="1591818"/>
                  <a:pt x="1960880" y="1540891"/>
                  <a:pt x="1960880" y="1520190"/>
                </a:cubicBezTo>
                <a:cubicBezTo>
                  <a:pt x="1960880" y="1499489"/>
                  <a:pt x="1965325" y="1483233"/>
                  <a:pt x="1970151" y="1471676"/>
                </a:cubicBezTo>
                <a:cubicBezTo>
                  <a:pt x="1977644" y="1453642"/>
                  <a:pt x="1992884" y="1445260"/>
                  <a:pt x="2006727" y="1445260"/>
                </a:cubicBezTo>
                <a:close/>
                <a:moveTo>
                  <a:pt x="2504186" y="1414407"/>
                </a:moveTo>
                <a:lnTo>
                  <a:pt x="2533839" y="1421962"/>
                </a:lnTo>
                <a:lnTo>
                  <a:pt x="2504186" y="1435227"/>
                </a:lnTo>
                <a:close/>
                <a:moveTo>
                  <a:pt x="2002663" y="1413256"/>
                </a:moveTo>
                <a:cubicBezTo>
                  <a:pt x="1956562" y="1413129"/>
                  <a:pt x="1884172" y="1449578"/>
                  <a:pt x="1884172" y="1516761"/>
                </a:cubicBezTo>
                <a:cubicBezTo>
                  <a:pt x="1884172" y="1550543"/>
                  <a:pt x="1895729" y="1578483"/>
                  <a:pt x="1940687" y="1606931"/>
                </a:cubicBezTo>
                <a:cubicBezTo>
                  <a:pt x="1918335" y="1625727"/>
                  <a:pt x="1897253" y="1649984"/>
                  <a:pt x="1897253" y="1671574"/>
                </a:cubicBezTo>
                <a:cubicBezTo>
                  <a:pt x="1897253" y="1696466"/>
                  <a:pt x="1921256" y="1710944"/>
                  <a:pt x="1929511" y="1713484"/>
                </a:cubicBezTo>
                <a:cubicBezTo>
                  <a:pt x="1971675" y="1726819"/>
                  <a:pt x="2014220" y="1717802"/>
                  <a:pt x="2057146" y="1737995"/>
                </a:cubicBezTo>
                <a:cubicBezTo>
                  <a:pt x="2068195" y="1743202"/>
                  <a:pt x="2077339" y="1751965"/>
                  <a:pt x="2077339" y="1760855"/>
                </a:cubicBezTo>
                <a:cubicBezTo>
                  <a:pt x="2077339" y="1789811"/>
                  <a:pt x="2025015" y="1799717"/>
                  <a:pt x="2000377" y="1799717"/>
                </a:cubicBezTo>
                <a:cubicBezTo>
                  <a:pt x="1998218" y="1799717"/>
                  <a:pt x="1995043" y="1799336"/>
                  <a:pt x="1986026" y="1798955"/>
                </a:cubicBezTo>
                <a:cubicBezTo>
                  <a:pt x="1957324" y="1797431"/>
                  <a:pt x="1928749" y="1789811"/>
                  <a:pt x="1899666" y="1781048"/>
                </a:cubicBezTo>
                <a:cubicBezTo>
                  <a:pt x="1903603" y="1794637"/>
                  <a:pt x="1906905" y="1807718"/>
                  <a:pt x="1911096" y="1820672"/>
                </a:cubicBezTo>
                <a:cubicBezTo>
                  <a:pt x="1935480" y="1828546"/>
                  <a:pt x="1953514" y="1832864"/>
                  <a:pt x="1984248" y="1835785"/>
                </a:cubicBezTo>
                <a:lnTo>
                  <a:pt x="2012950" y="1836674"/>
                </a:lnTo>
                <a:cubicBezTo>
                  <a:pt x="2066544" y="1836674"/>
                  <a:pt x="2151761" y="1815211"/>
                  <a:pt x="2151761" y="1733042"/>
                </a:cubicBezTo>
                <a:cubicBezTo>
                  <a:pt x="2151761" y="1633601"/>
                  <a:pt x="1964182" y="1674114"/>
                  <a:pt x="1964182" y="1644650"/>
                </a:cubicBezTo>
                <a:cubicBezTo>
                  <a:pt x="1964182" y="1638681"/>
                  <a:pt x="1972056" y="1624203"/>
                  <a:pt x="1974596" y="1619631"/>
                </a:cubicBezTo>
                <a:cubicBezTo>
                  <a:pt x="1983613" y="1621155"/>
                  <a:pt x="1985137" y="1622933"/>
                  <a:pt x="2006346" y="1622933"/>
                </a:cubicBezTo>
                <a:cubicBezTo>
                  <a:pt x="2101342" y="1622933"/>
                  <a:pt x="2129663" y="1554607"/>
                  <a:pt x="2129663" y="1523365"/>
                </a:cubicBezTo>
                <a:cubicBezTo>
                  <a:pt x="2129663" y="1498092"/>
                  <a:pt x="2123313" y="1478788"/>
                  <a:pt x="2100961" y="1451483"/>
                </a:cubicBezTo>
                <a:lnTo>
                  <a:pt x="2138553" y="1457325"/>
                </a:lnTo>
                <a:lnTo>
                  <a:pt x="2138553" y="1413256"/>
                </a:lnTo>
                <a:close/>
                <a:moveTo>
                  <a:pt x="2281682" y="1411986"/>
                </a:moveTo>
                <a:lnTo>
                  <a:pt x="2281555" y="1412113"/>
                </a:lnTo>
                <a:cubicBezTo>
                  <a:pt x="2212086" y="1412113"/>
                  <a:pt x="2166493" y="1449070"/>
                  <a:pt x="2166493" y="1498981"/>
                </a:cubicBezTo>
                <a:cubicBezTo>
                  <a:pt x="2166493" y="1510157"/>
                  <a:pt x="2169922" y="1528699"/>
                  <a:pt x="2179955" y="1539748"/>
                </a:cubicBezTo>
                <a:cubicBezTo>
                  <a:pt x="2211832" y="1575054"/>
                  <a:pt x="2249551" y="1582166"/>
                  <a:pt x="2283841" y="1602232"/>
                </a:cubicBezTo>
                <a:cubicBezTo>
                  <a:pt x="2297176" y="1610106"/>
                  <a:pt x="2303272" y="1622552"/>
                  <a:pt x="2303272" y="1632839"/>
                </a:cubicBezTo>
                <a:cubicBezTo>
                  <a:pt x="2303272" y="1653921"/>
                  <a:pt x="2281047" y="1671701"/>
                  <a:pt x="2247519" y="1671701"/>
                </a:cubicBezTo>
                <a:cubicBezTo>
                  <a:pt x="2209419" y="1671701"/>
                  <a:pt x="2179320" y="1656969"/>
                  <a:pt x="2164969" y="1652143"/>
                </a:cubicBezTo>
                <a:cubicBezTo>
                  <a:pt x="2169033" y="1665732"/>
                  <a:pt x="2171065" y="1679194"/>
                  <a:pt x="2175256" y="1692148"/>
                </a:cubicBezTo>
                <a:cubicBezTo>
                  <a:pt x="2177796" y="1692910"/>
                  <a:pt x="2216785" y="1708023"/>
                  <a:pt x="2259584" y="1708023"/>
                </a:cubicBezTo>
                <a:cubicBezTo>
                  <a:pt x="2364867" y="1708023"/>
                  <a:pt x="2383536" y="1650746"/>
                  <a:pt x="2383536" y="1614297"/>
                </a:cubicBezTo>
                <a:cubicBezTo>
                  <a:pt x="2383536" y="1526286"/>
                  <a:pt x="2245995" y="1523492"/>
                  <a:pt x="2245995" y="1480820"/>
                </a:cubicBezTo>
                <a:cubicBezTo>
                  <a:pt x="2245995" y="1453388"/>
                  <a:pt x="2276221" y="1448816"/>
                  <a:pt x="2289810" y="1448816"/>
                </a:cubicBezTo>
                <a:cubicBezTo>
                  <a:pt x="2313940" y="1448816"/>
                  <a:pt x="2336165" y="1456563"/>
                  <a:pt x="2362200" y="1469390"/>
                </a:cubicBezTo>
                <a:cubicBezTo>
                  <a:pt x="2359152" y="1455801"/>
                  <a:pt x="2351405" y="1427988"/>
                  <a:pt x="2351405" y="1427988"/>
                </a:cubicBezTo>
                <a:cubicBezTo>
                  <a:pt x="2351405" y="1427988"/>
                  <a:pt x="2321814" y="1411986"/>
                  <a:pt x="2281682" y="1411986"/>
                </a:cubicBezTo>
                <a:close/>
                <a:moveTo>
                  <a:pt x="3094101" y="1408938"/>
                </a:moveTo>
                <a:lnTo>
                  <a:pt x="3009265" y="1422908"/>
                </a:lnTo>
                <a:lnTo>
                  <a:pt x="3009265" y="1701038"/>
                </a:lnTo>
                <a:lnTo>
                  <a:pt x="3094228" y="1701038"/>
                </a:lnTo>
                <a:lnTo>
                  <a:pt x="3094228" y="1488821"/>
                </a:lnTo>
                <a:cubicBezTo>
                  <a:pt x="3108960" y="1476502"/>
                  <a:pt x="3126613" y="1466977"/>
                  <a:pt x="3143885" y="1466977"/>
                </a:cubicBezTo>
                <a:cubicBezTo>
                  <a:pt x="3151759" y="1466977"/>
                  <a:pt x="3165094" y="1472438"/>
                  <a:pt x="3170301" y="1479931"/>
                </a:cubicBezTo>
                <a:cubicBezTo>
                  <a:pt x="3178429" y="1491488"/>
                  <a:pt x="3182874" y="1505077"/>
                  <a:pt x="3182874" y="1530350"/>
                </a:cubicBezTo>
                <a:lnTo>
                  <a:pt x="3182874" y="1701038"/>
                </a:lnTo>
                <a:lnTo>
                  <a:pt x="3268726" y="1701038"/>
                </a:lnTo>
                <a:lnTo>
                  <a:pt x="3268726" y="1522349"/>
                </a:lnTo>
                <a:cubicBezTo>
                  <a:pt x="3268726" y="1446911"/>
                  <a:pt x="3234055" y="1413764"/>
                  <a:pt x="3187700" y="1413764"/>
                </a:cubicBezTo>
                <a:cubicBezTo>
                  <a:pt x="3153410" y="1413764"/>
                  <a:pt x="3133471" y="1421511"/>
                  <a:pt x="3094101" y="1446784"/>
                </a:cubicBezTo>
                <a:close/>
                <a:moveTo>
                  <a:pt x="1677035" y="1408938"/>
                </a:moveTo>
                <a:lnTo>
                  <a:pt x="1592199" y="1422908"/>
                </a:lnTo>
                <a:lnTo>
                  <a:pt x="1592199" y="1701038"/>
                </a:lnTo>
                <a:lnTo>
                  <a:pt x="1677162" y="1701038"/>
                </a:lnTo>
                <a:lnTo>
                  <a:pt x="1677162" y="1488821"/>
                </a:lnTo>
                <a:cubicBezTo>
                  <a:pt x="1691894" y="1476502"/>
                  <a:pt x="1709547" y="1466977"/>
                  <a:pt x="1726819" y="1466977"/>
                </a:cubicBezTo>
                <a:cubicBezTo>
                  <a:pt x="1734693" y="1466977"/>
                  <a:pt x="1748028" y="1472438"/>
                  <a:pt x="1753235" y="1479931"/>
                </a:cubicBezTo>
                <a:cubicBezTo>
                  <a:pt x="1761363" y="1491488"/>
                  <a:pt x="1765808" y="1513586"/>
                  <a:pt x="1765808" y="1530350"/>
                </a:cubicBezTo>
                <a:lnTo>
                  <a:pt x="1765808" y="1701038"/>
                </a:lnTo>
                <a:lnTo>
                  <a:pt x="1851660" y="1701038"/>
                </a:lnTo>
                <a:lnTo>
                  <a:pt x="1851660" y="1522349"/>
                </a:lnTo>
                <a:cubicBezTo>
                  <a:pt x="1851660" y="1446911"/>
                  <a:pt x="1816989" y="1413764"/>
                  <a:pt x="1770634" y="1413764"/>
                </a:cubicBezTo>
                <a:cubicBezTo>
                  <a:pt x="1736344" y="1413764"/>
                  <a:pt x="1716405" y="1421511"/>
                  <a:pt x="1677035" y="1446784"/>
                </a:cubicBezTo>
                <a:close/>
                <a:moveTo>
                  <a:pt x="1540637" y="1408684"/>
                </a:moveTo>
                <a:lnTo>
                  <a:pt x="1455674" y="1422654"/>
                </a:lnTo>
                <a:lnTo>
                  <a:pt x="1455674" y="1700911"/>
                </a:lnTo>
                <a:lnTo>
                  <a:pt x="1540637" y="1700911"/>
                </a:lnTo>
                <a:close/>
                <a:moveTo>
                  <a:pt x="1343279" y="1310767"/>
                </a:moveTo>
                <a:lnTo>
                  <a:pt x="1188339" y="1498600"/>
                </a:lnTo>
                <a:lnTo>
                  <a:pt x="1188466" y="1498600"/>
                </a:lnTo>
                <a:lnTo>
                  <a:pt x="1323975" y="1701038"/>
                </a:lnTo>
                <a:lnTo>
                  <a:pt x="1430909" y="1701038"/>
                </a:lnTo>
                <a:lnTo>
                  <a:pt x="1273429" y="1483868"/>
                </a:lnTo>
                <a:lnTo>
                  <a:pt x="1419225" y="1310767"/>
                </a:lnTo>
                <a:close/>
                <a:moveTo>
                  <a:pt x="1104646" y="1310767"/>
                </a:moveTo>
                <a:lnTo>
                  <a:pt x="1104646" y="1700911"/>
                </a:lnTo>
                <a:lnTo>
                  <a:pt x="1188212" y="1700911"/>
                </a:lnTo>
                <a:lnTo>
                  <a:pt x="1188212" y="1310767"/>
                </a:lnTo>
                <a:close/>
                <a:moveTo>
                  <a:pt x="1498981" y="1279271"/>
                </a:moveTo>
                <a:cubicBezTo>
                  <a:pt x="1467993" y="1279271"/>
                  <a:pt x="1449832" y="1300734"/>
                  <a:pt x="1449832" y="1327658"/>
                </a:cubicBezTo>
                <a:cubicBezTo>
                  <a:pt x="1449832" y="1354582"/>
                  <a:pt x="1471930" y="1374394"/>
                  <a:pt x="1498092" y="1374394"/>
                </a:cubicBezTo>
                <a:cubicBezTo>
                  <a:pt x="1530096" y="1374394"/>
                  <a:pt x="1546479" y="1346454"/>
                  <a:pt x="1546479" y="1326896"/>
                </a:cubicBezTo>
                <a:cubicBezTo>
                  <a:pt x="1546479" y="1303909"/>
                  <a:pt x="1526921" y="1279398"/>
                  <a:pt x="1498981" y="1279398"/>
                </a:cubicBezTo>
                <a:close/>
                <a:moveTo>
                  <a:pt x="1843507" y="1158352"/>
                </a:moveTo>
                <a:lnTo>
                  <a:pt x="1843532" y="1158367"/>
                </a:lnTo>
                <a:lnTo>
                  <a:pt x="1843659" y="1158494"/>
                </a:lnTo>
                <a:close/>
                <a:moveTo>
                  <a:pt x="1875155" y="1141349"/>
                </a:moveTo>
                <a:cubicBezTo>
                  <a:pt x="1894332" y="1146683"/>
                  <a:pt x="1888617" y="1143127"/>
                  <a:pt x="1900682" y="1148715"/>
                </a:cubicBezTo>
                <a:cubicBezTo>
                  <a:pt x="1882902" y="1152271"/>
                  <a:pt x="1882521" y="1162431"/>
                  <a:pt x="1863598" y="1150366"/>
                </a:cubicBezTo>
                <a:cubicBezTo>
                  <a:pt x="1869567" y="1147953"/>
                  <a:pt x="1870710" y="1147318"/>
                  <a:pt x="1875155" y="1141349"/>
                </a:cubicBezTo>
                <a:close/>
                <a:moveTo>
                  <a:pt x="1958721" y="1139571"/>
                </a:moveTo>
                <a:cubicBezTo>
                  <a:pt x="2000250" y="1192530"/>
                  <a:pt x="2063115" y="1231773"/>
                  <a:pt x="2127377" y="1260856"/>
                </a:cubicBezTo>
                <a:cubicBezTo>
                  <a:pt x="2163572" y="1277366"/>
                  <a:pt x="2223008" y="1314577"/>
                  <a:pt x="2223008" y="1314577"/>
                </a:cubicBezTo>
                <a:cubicBezTo>
                  <a:pt x="2223008" y="1314577"/>
                  <a:pt x="2310130" y="1266825"/>
                  <a:pt x="2366518" y="1249553"/>
                </a:cubicBezTo>
                <a:lnTo>
                  <a:pt x="2366391" y="1249553"/>
                </a:lnTo>
                <a:cubicBezTo>
                  <a:pt x="2342642" y="1226820"/>
                  <a:pt x="2307844" y="1202944"/>
                  <a:pt x="2281555" y="1181989"/>
                </a:cubicBezTo>
                <a:cubicBezTo>
                  <a:pt x="2283460" y="1204341"/>
                  <a:pt x="2283968" y="1233043"/>
                  <a:pt x="2266823" y="1251458"/>
                </a:cubicBezTo>
                <a:cubicBezTo>
                  <a:pt x="2253234" y="1264031"/>
                  <a:pt x="2231517" y="1272667"/>
                  <a:pt x="2214245" y="1271143"/>
                </a:cubicBezTo>
                <a:cubicBezTo>
                  <a:pt x="2229104" y="1263396"/>
                  <a:pt x="2242820" y="1256792"/>
                  <a:pt x="2242185" y="1239012"/>
                </a:cubicBezTo>
                <a:cubicBezTo>
                  <a:pt x="2218817" y="1245108"/>
                  <a:pt x="2190496" y="1248537"/>
                  <a:pt x="2163064" y="1242695"/>
                </a:cubicBezTo>
                <a:cubicBezTo>
                  <a:pt x="2082546" y="1227836"/>
                  <a:pt x="1958721" y="1139571"/>
                  <a:pt x="1958721" y="1139571"/>
                </a:cubicBezTo>
                <a:close/>
                <a:moveTo>
                  <a:pt x="1715234" y="1113893"/>
                </a:moveTo>
                <a:cubicBezTo>
                  <a:pt x="1719390" y="1112798"/>
                  <a:pt x="1724089" y="1113092"/>
                  <a:pt x="1729232" y="1115822"/>
                </a:cubicBezTo>
                <a:cubicBezTo>
                  <a:pt x="1775460" y="1140460"/>
                  <a:pt x="1879219" y="1208151"/>
                  <a:pt x="1888109" y="1209548"/>
                </a:cubicBezTo>
                <a:cubicBezTo>
                  <a:pt x="1913509" y="1213612"/>
                  <a:pt x="1912366" y="1208913"/>
                  <a:pt x="1923415" y="1206119"/>
                </a:cubicBezTo>
                <a:cubicBezTo>
                  <a:pt x="1921764" y="1213866"/>
                  <a:pt x="1916938" y="1216914"/>
                  <a:pt x="1907540" y="1217803"/>
                </a:cubicBezTo>
                <a:cubicBezTo>
                  <a:pt x="1918589" y="1222375"/>
                  <a:pt x="1929257" y="1222375"/>
                  <a:pt x="1941068" y="1218057"/>
                </a:cubicBezTo>
                <a:cubicBezTo>
                  <a:pt x="1956562" y="1210945"/>
                  <a:pt x="1958721" y="1204214"/>
                  <a:pt x="1963420" y="1189736"/>
                </a:cubicBezTo>
                <a:lnTo>
                  <a:pt x="1963547" y="1189736"/>
                </a:lnTo>
                <a:cubicBezTo>
                  <a:pt x="1963547" y="1189736"/>
                  <a:pt x="2000885" y="1220597"/>
                  <a:pt x="2029714" y="1241679"/>
                </a:cubicBezTo>
                <a:cubicBezTo>
                  <a:pt x="1987169" y="1243203"/>
                  <a:pt x="1985010" y="1262380"/>
                  <a:pt x="1960880" y="1270127"/>
                </a:cubicBezTo>
                <a:cubicBezTo>
                  <a:pt x="1933956" y="1282700"/>
                  <a:pt x="1882140" y="1290828"/>
                  <a:pt x="1890014" y="1284351"/>
                </a:cubicBezTo>
                <a:cubicBezTo>
                  <a:pt x="1896999" y="1278636"/>
                  <a:pt x="1845310" y="1259713"/>
                  <a:pt x="1814576" y="1236853"/>
                </a:cubicBezTo>
                <a:cubicBezTo>
                  <a:pt x="1744599" y="1166876"/>
                  <a:pt x="1695196" y="1132967"/>
                  <a:pt x="1695196" y="1132967"/>
                </a:cubicBezTo>
                <a:cubicBezTo>
                  <a:pt x="1695196" y="1132967"/>
                  <a:pt x="1702769" y="1117179"/>
                  <a:pt x="1715234" y="1113893"/>
                </a:cubicBezTo>
                <a:close/>
                <a:moveTo>
                  <a:pt x="1617218" y="1106678"/>
                </a:moveTo>
                <a:cubicBezTo>
                  <a:pt x="1612519" y="1107948"/>
                  <a:pt x="1606550" y="1115441"/>
                  <a:pt x="1605153" y="1121791"/>
                </a:cubicBezTo>
                <a:cubicBezTo>
                  <a:pt x="1605407" y="1130681"/>
                  <a:pt x="1602994" y="1142746"/>
                  <a:pt x="1609344" y="1153541"/>
                </a:cubicBezTo>
                <a:cubicBezTo>
                  <a:pt x="1618615" y="1169162"/>
                  <a:pt x="1634236" y="1179322"/>
                  <a:pt x="1651381" y="1173480"/>
                </a:cubicBezTo>
                <a:cubicBezTo>
                  <a:pt x="1660525" y="1170432"/>
                  <a:pt x="1672590" y="1167003"/>
                  <a:pt x="1670177" y="1157732"/>
                </a:cubicBezTo>
                <a:cubicBezTo>
                  <a:pt x="1666367" y="1154684"/>
                  <a:pt x="1667002" y="1157351"/>
                  <a:pt x="1661795" y="1158748"/>
                </a:cubicBezTo>
                <a:cubicBezTo>
                  <a:pt x="1646174" y="1162939"/>
                  <a:pt x="1629029" y="1157224"/>
                  <a:pt x="1622171" y="1145286"/>
                </a:cubicBezTo>
                <a:cubicBezTo>
                  <a:pt x="1614932" y="1132586"/>
                  <a:pt x="1616202" y="1122045"/>
                  <a:pt x="1617218" y="1106805"/>
                </a:cubicBezTo>
                <a:close/>
                <a:moveTo>
                  <a:pt x="1648460" y="1073912"/>
                </a:moveTo>
                <a:cubicBezTo>
                  <a:pt x="1662430" y="1070229"/>
                  <a:pt x="1648587" y="1093724"/>
                  <a:pt x="1655318" y="1104011"/>
                </a:cubicBezTo>
                <a:lnTo>
                  <a:pt x="1655318" y="1103884"/>
                </a:lnTo>
                <a:cubicBezTo>
                  <a:pt x="1655572" y="1112774"/>
                  <a:pt x="1658112" y="1122045"/>
                  <a:pt x="1663065" y="1129792"/>
                </a:cubicBezTo>
                <a:cubicBezTo>
                  <a:pt x="1657985" y="1133094"/>
                  <a:pt x="1660017" y="1140587"/>
                  <a:pt x="1649730" y="1134364"/>
                </a:cubicBezTo>
                <a:cubicBezTo>
                  <a:pt x="1622298" y="1117473"/>
                  <a:pt x="1640205" y="1091946"/>
                  <a:pt x="1648460" y="1073912"/>
                </a:cubicBezTo>
                <a:close/>
                <a:moveTo>
                  <a:pt x="1705991" y="1053592"/>
                </a:moveTo>
                <a:cubicBezTo>
                  <a:pt x="1742313" y="1059053"/>
                  <a:pt x="1751711" y="1068832"/>
                  <a:pt x="1775968" y="1089406"/>
                </a:cubicBezTo>
                <a:cubicBezTo>
                  <a:pt x="1792256" y="1106075"/>
                  <a:pt x="1795256" y="1112314"/>
                  <a:pt x="1815937" y="1132608"/>
                </a:cubicBezTo>
                <a:lnTo>
                  <a:pt x="1843507" y="1158352"/>
                </a:lnTo>
                <a:lnTo>
                  <a:pt x="1787335" y="1124776"/>
                </a:lnTo>
                <a:cubicBezTo>
                  <a:pt x="1769332" y="1114774"/>
                  <a:pt x="1750759" y="1105408"/>
                  <a:pt x="1727708" y="1094994"/>
                </a:cubicBezTo>
                <a:cubicBezTo>
                  <a:pt x="1732407" y="1093724"/>
                  <a:pt x="1740281" y="1097661"/>
                  <a:pt x="1739519" y="1090930"/>
                </a:cubicBezTo>
                <a:cubicBezTo>
                  <a:pt x="1726057" y="1081532"/>
                  <a:pt x="1712849" y="1091946"/>
                  <a:pt x="1702689" y="1098550"/>
                </a:cubicBezTo>
                <a:cubicBezTo>
                  <a:pt x="1697101" y="1104011"/>
                  <a:pt x="1696593" y="1117092"/>
                  <a:pt x="1685544" y="1116965"/>
                </a:cubicBezTo>
                <a:cubicBezTo>
                  <a:pt x="1672463" y="1116457"/>
                  <a:pt x="1668780" y="1102360"/>
                  <a:pt x="1671574" y="1089787"/>
                </a:cubicBezTo>
                <a:cubicBezTo>
                  <a:pt x="1673987" y="1068324"/>
                  <a:pt x="1682369" y="1050671"/>
                  <a:pt x="1705991" y="1053592"/>
                </a:cubicBezTo>
                <a:close/>
                <a:moveTo>
                  <a:pt x="2089785" y="1052068"/>
                </a:moveTo>
                <a:cubicBezTo>
                  <a:pt x="2110232" y="1069594"/>
                  <a:pt x="2132711" y="1106297"/>
                  <a:pt x="2148078" y="1127125"/>
                </a:cubicBezTo>
                <a:lnTo>
                  <a:pt x="2125345" y="1120140"/>
                </a:lnTo>
                <a:cubicBezTo>
                  <a:pt x="2114169" y="1100201"/>
                  <a:pt x="2099310" y="1069467"/>
                  <a:pt x="2089785" y="1052068"/>
                </a:cubicBezTo>
                <a:close/>
                <a:moveTo>
                  <a:pt x="1980819" y="1023366"/>
                </a:moveTo>
                <a:cubicBezTo>
                  <a:pt x="1990471" y="1029843"/>
                  <a:pt x="1988185" y="1040384"/>
                  <a:pt x="1990598" y="1049655"/>
                </a:cubicBezTo>
                <a:cubicBezTo>
                  <a:pt x="1969897" y="1054100"/>
                  <a:pt x="1985772" y="1030986"/>
                  <a:pt x="1980819" y="1023366"/>
                </a:cubicBezTo>
                <a:close/>
                <a:moveTo>
                  <a:pt x="2035683" y="1002792"/>
                </a:moveTo>
                <a:cubicBezTo>
                  <a:pt x="2036318" y="1020572"/>
                  <a:pt x="2031873" y="1041654"/>
                  <a:pt x="2020316" y="1054608"/>
                </a:cubicBezTo>
                <a:lnTo>
                  <a:pt x="2024380" y="1058545"/>
                </a:lnTo>
                <a:cubicBezTo>
                  <a:pt x="2032889" y="1060323"/>
                  <a:pt x="2038477" y="1049274"/>
                  <a:pt x="2043557" y="1040257"/>
                </a:cubicBezTo>
                <a:lnTo>
                  <a:pt x="2043430" y="1040257"/>
                </a:lnTo>
                <a:cubicBezTo>
                  <a:pt x="2049653" y="1029081"/>
                  <a:pt x="2047875" y="1007618"/>
                  <a:pt x="2047875" y="1007618"/>
                </a:cubicBezTo>
                <a:cubicBezTo>
                  <a:pt x="2044065" y="1004570"/>
                  <a:pt x="2040763" y="999490"/>
                  <a:pt x="2035683" y="1002792"/>
                </a:cubicBezTo>
                <a:close/>
                <a:moveTo>
                  <a:pt x="2216531" y="951230"/>
                </a:moveTo>
                <a:lnTo>
                  <a:pt x="2216851" y="951587"/>
                </a:lnTo>
                <a:lnTo>
                  <a:pt x="2220582" y="958495"/>
                </a:lnTo>
                <a:cubicBezTo>
                  <a:pt x="2238641" y="991307"/>
                  <a:pt x="2317290" y="1127490"/>
                  <a:pt x="2419858" y="1206500"/>
                </a:cubicBezTo>
                <a:cubicBezTo>
                  <a:pt x="2485771" y="1257300"/>
                  <a:pt x="2588260" y="1241552"/>
                  <a:pt x="2621280" y="1242441"/>
                </a:cubicBezTo>
                <a:cubicBezTo>
                  <a:pt x="2654300" y="1243330"/>
                  <a:pt x="2737104" y="1230757"/>
                  <a:pt x="2737104" y="1227074"/>
                </a:cubicBezTo>
                <a:cubicBezTo>
                  <a:pt x="2737104" y="1223391"/>
                  <a:pt x="2620010" y="1218946"/>
                  <a:pt x="2572258" y="1202436"/>
                </a:cubicBezTo>
                <a:cubicBezTo>
                  <a:pt x="2524506" y="1185926"/>
                  <a:pt x="2432812" y="1149223"/>
                  <a:pt x="2384171" y="1117092"/>
                </a:cubicBezTo>
                <a:cubicBezTo>
                  <a:pt x="2341499" y="1088978"/>
                  <a:pt x="2245154" y="983075"/>
                  <a:pt x="2221734" y="957039"/>
                </a:cubicBezTo>
                <a:lnTo>
                  <a:pt x="2216851" y="951587"/>
                </a:lnTo>
                <a:lnTo>
                  <a:pt x="2216658" y="951230"/>
                </a:lnTo>
                <a:close/>
                <a:moveTo>
                  <a:pt x="2217674" y="921893"/>
                </a:moveTo>
                <a:lnTo>
                  <a:pt x="2217954" y="922064"/>
                </a:lnTo>
                <a:lnTo>
                  <a:pt x="2223483" y="928223"/>
                </a:lnTo>
                <a:cubicBezTo>
                  <a:pt x="2249256" y="956626"/>
                  <a:pt x="2357422" y="1072515"/>
                  <a:pt x="2438654" y="1108964"/>
                </a:cubicBezTo>
                <a:cubicBezTo>
                  <a:pt x="2586228" y="1175131"/>
                  <a:pt x="2937764" y="1161669"/>
                  <a:pt x="2937764" y="1157986"/>
                </a:cubicBezTo>
                <a:cubicBezTo>
                  <a:pt x="2937764" y="1154303"/>
                  <a:pt x="2712593" y="1160526"/>
                  <a:pt x="2621788" y="1110869"/>
                </a:cubicBezTo>
                <a:cubicBezTo>
                  <a:pt x="2469007" y="1027176"/>
                  <a:pt x="2366645" y="997712"/>
                  <a:pt x="2321433" y="978027"/>
                </a:cubicBezTo>
                <a:cubicBezTo>
                  <a:pt x="2287524" y="963263"/>
                  <a:pt x="2246114" y="939070"/>
                  <a:pt x="2227529" y="927896"/>
                </a:cubicBezTo>
                <a:lnTo>
                  <a:pt x="2217954" y="922064"/>
                </a:lnTo>
                <a:lnTo>
                  <a:pt x="2217801" y="921893"/>
                </a:lnTo>
                <a:close/>
                <a:moveTo>
                  <a:pt x="2016760" y="894715"/>
                </a:moveTo>
                <a:cubicBezTo>
                  <a:pt x="1990979" y="902335"/>
                  <a:pt x="1977263" y="915543"/>
                  <a:pt x="1962277" y="934339"/>
                </a:cubicBezTo>
                <a:cubicBezTo>
                  <a:pt x="1970659" y="936117"/>
                  <a:pt x="1977644" y="932561"/>
                  <a:pt x="1986026" y="934339"/>
                </a:cubicBezTo>
                <a:cubicBezTo>
                  <a:pt x="2031238" y="939546"/>
                  <a:pt x="2064131" y="961898"/>
                  <a:pt x="2095500" y="990600"/>
                </a:cubicBezTo>
                <a:lnTo>
                  <a:pt x="2096897" y="984250"/>
                </a:lnTo>
                <a:cubicBezTo>
                  <a:pt x="2088261" y="962533"/>
                  <a:pt x="2067433" y="947166"/>
                  <a:pt x="2053209" y="930910"/>
                </a:cubicBezTo>
                <a:cubicBezTo>
                  <a:pt x="2085213" y="946404"/>
                  <a:pt x="2100326" y="962406"/>
                  <a:pt x="2122043" y="984631"/>
                </a:cubicBezTo>
                <a:lnTo>
                  <a:pt x="2114804" y="956691"/>
                </a:lnTo>
                <a:cubicBezTo>
                  <a:pt x="2099437" y="935736"/>
                  <a:pt x="2079498" y="932053"/>
                  <a:pt x="2057654" y="920750"/>
                </a:cubicBezTo>
                <a:lnTo>
                  <a:pt x="2054733" y="913511"/>
                </a:lnTo>
                <a:lnTo>
                  <a:pt x="2076520" y="913763"/>
                </a:lnTo>
                <a:lnTo>
                  <a:pt x="2076577" y="914019"/>
                </a:lnTo>
                <a:lnTo>
                  <a:pt x="2076704" y="913765"/>
                </a:lnTo>
                <a:lnTo>
                  <a:pt x="2076520" y="913763"/>
                </a:lnTo>
                <a:lnTo>
                  <a:pt x="2073783" y="901573"/>
                </a:lnTo>
                <a:cubicBezTo>
                  <a:pt x="2053971" y="901827"/>
                  <a:pt x="2037334" y="901319"/>
                  <a:pt x="2016760" y="894715"/>
                </a:cubicBezTo>
                <a:close/>
                <a:moveTo>
                  <a:pt x="2211832" y="886968"/>
                </a:moveTo>
                <a:lnTo>
                  <a:pt x="2211832" y="887095"/>
                </a:lnTo>
                <a:lnTo>
                  <a:pt x="2212223" y="887232"/>
                </a:lnTo>
                <a:lnTo>
                  <a:pt x="2226342" y="896795"/>
                </a:lnTo>
                <a:cubicBezTo>
                  <a:pt x="2235740" y="902938"/>
                  <a:pt x="2249424" y="911543"/>
                  <a:pt x="2266569" y="921385"/>
                </a:cubicBezTo>
                <a:cubicBezTo>
                  <a:pt x="2300859" y="940943"/>
                  <a:pt x="2311400" y="940943"/>
                  <a:pt x="2406142" y="971042"/>
                </a:cubicBezTo>
                <a:cubicBezTo>
                  <a:pt x="2500757" y="1001268"/>
                  <a:pt x="2549144" y="1041908"/>
                  <a:pt x="2631186" y="1060196"/>
                </a:cubicBezTo>
                <a:cubicBezTo>
                  <a:pt x="2713228" y="1078357"/>
                  <a:pt x="2744851" y="1063752"/>
                  <a:pt x="2744851" y="1063752"/>
                </a:cubicBezTo>
                <a:cubicBezTo>
                  <a:pt x="2744851" y="1059180"/>
                  <a:pt x="2704719" y="1056640"/>
                  <a:pt x="2682367" y="1046226"/>
                </a:cubicBezTo>
                <a:cubicBezTo>
                  <a:pt x="2659888" y="1035812"/>
                  <a:pt x="2638933" y="1004189"/>
                  <a:pt x="2580640" y="972566"/>
                </a:cubicBezTo>
                <a:cubicBezTo>
                  <a:pt x="2507869" y="933069"/>
                  <a:pt x="2310765" y="910209"/>
                  <a:pt x="2281301" y="906018"/>
                </a:cubicBezTo>
                <a:cubicBezTo>
                  <a:pt x="2259298" y="902875"/>
                  <a:pt x="2231224" y="893802"/>
                  <a:pt x="2218561" y="889463"/>
                </a:cubicBezTo>
                <a:lnTo>
                  <a:pt x="2212223" y="887232"/>
                </a:lnTo>
                <a:close/>
                <a:moveTo>
                  <a:pt x="2407412" y="822960"/>
                </a:moveTo>
                <a:cubicBezTo>
                  <a:pt x="2338705" y="813816"/>
                  <a:pt x="2232787" y="849630"/>
                  <a:pt x="2213610" y="852678"/>
                </a:cubicBezTo>
                <a:cubicBezTo>
                  <a:pt x="2194814" y="855599"/>
                  <a:pt x="2156714" y="848233"/>
                  <a:pt x="2156460" y="848995"/>
                </a:cubicBezTo>
                <a:lnTo>
                  <a:pt x="2156587" y="849122"/>
                </a:lnTo>
                <a:cubicBezTo>
                  <a:pt x="2156333" y="849884"/>
                  <a:pt x="2208149" y="869823"/>
                  <a:pt x="2249551" y="878332"/>
                </a:cubicBezTo>
                <a:cubicBezTo>
                  <a:pt x="2290953" y="886841"/>
                  <a:pt x="2287270" y="877697"/>
                  <a:pt x="2385060" y="886206"/>
                </a:cubicBezTo>
                <a:cubicBezTo>
                  <a:pt x="2482850" y="894715"/>
                  <a:pt x="2526665" y="927989"/>
                  <a:pt x="2553970" y="932815"/>
                </a:cubicBezTo>
                <a:cubicBezTo>
                  <a:pt x="2581275" y="937641"/>
                  <a:pt x="2600198" y="937514"/>
                  <a:pt x="2600198" y="934212"/>
                </a:cubicBezTo>
                <a:cubicBezTo>
                  <a:pt x="2600198" y="930910"/>
                  <a:pt x="2567305" y="926211"/>
                  <a:pt x="2545461" y="909828"/>
                </a:cubicBezTo>
                <a:cubicBezTo>
                  <a:pt x="2523617" y="893445"/>
                  <a:pt x="2476119" y="831977"/>
                  <a:pt x="2407412" y="822960"/>
                </a:cubicBezTo>
                <a:close/>
                <a:moveTo>
                  <a:pt x="2322330" y="758883"/>
                </a:moveTo>
                <a:cubicBezTo>
                  <a:pt x="2309844" y="757555"/>
                  <a:pt x="2296890" y="758571"/>
                  <a:pt x="2283968" y="763270"/>
                </a:cubicBezTo>
                <a:cubicBezTo>
                  <a:pt x="2232279" y="782066"/>
                  <a:pt x="2197608" y="811911"/>
                  <a:pt x="2173351" y="819150"/>
                </a:cubicBezTo>
                <a:cubicBezTo>
                  <a:pt x="2149094" y="826389"/>
                  <a:pt x="2102231" y="827024"/>
                  <a:pt x="2102231" y="827024"/>
                </a:cubicBezTo>
                <a:cubicBezTo>
                  <a:pt x="2102231" y="827024"/>
                  <a:pt x="2145538" y="844169"/>
                  <a:pt x="2196465" y="835533"/>
                </a:cubicBezTo>
                <a:cubicBezTo>
                  <a:pt x="2247519" y="827024"/>
                  <a:pt x="2306447" y="796036"/>
                  <a:pt x="2356231" y="802132"/>
                </a:cubicBezTo>
                <a:cubicBezTo>
                  <a:pt x="2406142" y="808228"/>
                  <a:pt x="2401189" y="810641"/>
                  <a:pt x="2414016" y="811911"/>
                </a:cubicBezTo>
                <a:cubicBezTo>
                  <a:pt x="2426843" y="813181"/>
                  <a:pt x="2435987" y="812927"/>
                  <a:pt x="2435987" y="810133"/>
                </a:cubicBezTo>
                <a:cubicBezTo>
                  <a:pt x="2435987" y="807339"/>
                  <a:pt x="2429256" y="811403"/>
                  <a:pt x="2408555" y="797941"/>
                </a:cubicBezTo>
                <a:cubicBezTo>
                  <a:pt x="2393029" y="787940"/>
                  <a:pt x="2359787" y="762865"/>
                  <a:pt x="2322330" y="758883"/>
                </a:cubicBezTo>
                <a:close/>
                <a:moveTo>
                  <a:pt x="2152495" y="747328"/>
                </a:moveTo>
                <a:cubicBezTo>
                  <a:pt x="2141173" y="746959"/>
                  <a:pt x="2117027" y="748411"/>
                  <a:pt x="2105025" y="752221"/>
                </a:cubicBezTo>
                <a:cubicBezTo>
                  <a:pt x="2078736" y="762127"/>
                  <a:pt x="2066036" y="798068"/>
                  <a:pt x="2031238" y="818261"/>
                </a:cubicBezTo>
                <a:cubicBezTo>
                  <a:pt x="2006600" y="830580"/>
                  <a:pt x="1985772" y="845947"/>
                  <a:pt x="1979930" y="873379"/>
                </a:cubicBezTo>
                <a:lnTo>
                  <a:pt x="1898396" y="904494"/>
                </a:lnTo>
                <a:lnTo>
                  <a:pt x="1896618" y="912876"/>
                </a:lnTo>
                <a:cubicBezTo>
                  <a:pt x="1907413" y="924052"/>
                  <a:pt x="1916049" y="945642"/>
                  <a:pt x="1920875" y="964311"/>
                </a:cubicBezTo>
                <a:cubicBezTo>
                  <a:pt x="1919986" y="968629"/>
                  <a:pt x="1914525" y="963041"/>
                  <a:pt x="1911985" y="964692"/>
                </a:cubicBezTo>
                <a:cubicBezTo>
                  <a:pt x="1906270" y="950214"/>
                  <a:pt x="1903984" y="929894"/>
                  <a:pt x="1887093" y="926338"/>
                </a:cubicBezTo>
                <a:lnTo>
                  <a:pt x="1885696" y="932688"/>
                </a:lnTo>
                <a:cubicBezTo>
                  <a:pt x="1894459" y="943356"/>
                  <a:pt x="1898523" y="955294"/>
                  <a:pt x="1902206" y="969264"/>
                </a:cubicBezTo>
                <a:cubicBezTo>
                  <a:pt x="1914271" y="985012"/>
                  <a:pt x="1940814" y="983996"/>
                  <a:pt x="1955038" y="1000252"/>
                </a:cubicBezTo>
                <a:cubicBezTo>
                  <a:pt x="1963801" y="1010920"/>
                  <a:pt x="1970024" y="1023239"/>
                  <a:pt x="1966849" y="1037971"/>
                </a:cubicBezTo>
                <a:cubicBezTo>
                  <a:pt x="1933575" y="1028700"/>
                  <a:pt x="1905635" y="994156"/>
                  <a:pt x="1871218" y="1011047"/>
                </a:cubicBezTo>
                <a:cubicBezTo>
                  <a:pt x="1857121" y="1025652"/>
                  <a:pt x="1834007" y="1020699"/>
                  <a:pt x="1823593" y="1038352"/>
                </a:cubicBezTo>
                <a:cubicBezTo>
                  <a:pt x="1812925" y="1046988"/>
                  <a:pt x="1819148" y="1059434"/>
                  <a:pt x="1821561" y="1068705"/>
                </a:cubicBezTo>
                <a:cubicBezTo>
                  <a:pt x="1810766" y="1077468"/>
                  <a:pt x="1806575" y="1078484"/>
                  <a:pt x="1803908" y="1091057"/>
                </a:cubicBezTo>
                <a:cubicBezTo>
                  <a:pt x="1783080" y="1072896"/>
                  <a:pt x="1767078" y="1061085"/>
                  <a:pt x="1739900" y="1048385"/>
                </a:cubicBezTo>
                <a:cubicBezTo>
                  <a:pt x="1710690" y="1034796"/>
                  <a:pt x="1688719" y="1040511"/>
                  <a:pt x="1671701" y="1047877"/>
                </a:cubicBezTo>
                <a:cubicBezTo>
                  <a:pt x="1667129" y="1068959"/>
                  <a:pt x="1646682" y="1051433"/>
                  <a:pt x="1636776" y="1066927"/>
                </a:cubicBezTo>
                <a:cubicBezTo>
                  <a:pt x="1626870" y="1082421"/>
                  <a:pt x="1617980" y="1098804"/>
                  <a:pt x="1623441" y="1119124"/>
                </a:cubicBezTo>
                <a:cubicBezTo>
                  <a:pt x="1627251" y="1133475"/>
                  <a:pt x="1631823" y="1144143"/>
                  <a:pt x="1645412" y="1150239"/>
                </a:cubicBezTo>
                <a:cubicBezTo>
                  <a:pt x="1660144" y="1156970"/>
                  <a:pt x="1675765" y="1152398"/>
                  <a:pt x="1686433" y="1143635"/>
                </a:cubicBezTo>
                <a:cubicBezTo>
                  <a:pt x="1753235" y="1181989"/>
                  <a:pt x="1741805" y="1238504"/>
                  <a:pt x="1852930" y="1302131"/>
                </a:cubicBezTo>
                <a:cubicBezTo>
                  <a:pt x="1863725" y="1313307"/>
                  <a:pt x="1893697" y="1317498"/>
                  <a:pt x="1888744" y="1340612"/>
                </a:cubicBezTo>
                <a:cubicBezTo>
                  <a:pt x="1952371" y="1321181"/>
                  <a:pt x="2018157" y="1282446"/>
                  <a:pt x="2088515" y="1292987"/>
                </a:cubicBezTo>
                <a:cubicBezTo>
                  <a:pt x="2097405" y="1292606"/>
                  <a:pt x="2093341" y="1280795"/>
                  <a:pt x="2102231" y="1280414"/>
                </a:cubicBezTo>
                <a:cubicBezTo>
                  <a:pt x="2138807" y="1294765"/>
                  <a:pt x="2175891" y="1307084"/>
                  <a:pt x="2205990" y="1331087"/>
                </a:cubicBezTo>
                <a:cubicBezTo>
                  <a:pt x="2211832" y="1334516"/>
                  <a:pt x="2207514" y="1344549"/>
                  <a:pt x="2218055" y="1346835"/>
                </a:cubicBezTo>
                <a:lnTo>
                  <a:pt x="2250821" y="1327404"/>
                </a:lnTo>
                <a:cubicBezTo>
                  <a:pt x="2316080" y="1356436"/>
                  <a:pt x="2384887" y="1380861"/>
                  <a:pt x="2452577" y="1401259"/>
                </a:cubicBezTo>
                <a:lnTo>
                  <a:pt x="2491127" y="1411080"/>
                </a:lnTo>
                <a:lnTo>
                  <a:pt x="2418588" y="1422273"/>
                </a:lnTo>
                <a:lnTo>
                  <a:pt x="2418588" y="1834007"/>
                </a:lnTo>
                <a:lnTo>
                  <a:pt x="2503551" y="1834007"/>
                </a:lnTo>
                <a:lnTo>
                  <a:pt x="2503551" y="1834134"/>
                </a:lnTo>
                <a:lnTo>
                  <a:pt x="2503805" y="1834007"/>
                </a:lnTo>
                <a:lnTo>
                  <a:pt x="2503551" y="1834007"/>
                </a:lnTo>
                <a:lnTo>
                  <a:pt x="2503551" y="1474978"/>
                </a:lnTo>
                <a:cubicBezTo>
                  <a:pt x="2518283" y="1463929"/>
                  <a:pt x="2536825" y="1458341"/>
                  <a:pt x="2551430" y="1458341"/>
                </a:cubicBezTo>
                <a:cubicBezTo>
                  <a:pt x="2558415" y="1458341"/>
                  <a:pt x="2569464" y="1463040"/>
                  <a:pt x="2576195" y="1467104"/>
                </a:cubicBezTo>
                <a:cubicBezTo>
                  <a:pt x="2601595" y="1482344"/>
                  <a:pt x="2608326" y="1536573"/>
                  <a:pt x="2608326" y="1559052"/>
                </a:cubicBezTo>
                <a:cubicBezTo>
                  <a:pt x="2608326" y="1635633"/>
                  <a:pt x="2584196" y="1672844"/>
                  <a:pt x="2543175" y="1672844"/>
                </a:cubicBezTo>
                <a:cubicBezTo>
                  <a:pt x="2531237" y="1672844"/>
                  <a:pt x="2520061" y="1669288"/>
                  <a:pt x="2509139" y="1664462"/>
                </a:cubicBezTo>
                <a:cubicBezTo>
                  <a:pt x="2509139" y="1664462"/>
                  <a:pt x="2513965" y="1692275"/>
                  <a:pt x="2516505" y="1700276"/>
                </a:cubicBezTo>
                <a:cubicBezTo>
                  <a:pt x="2533142" y="1705610"/>
                  <a:pt x="2544191" y="1708023"/>
                  <a:pt x="2556256" y="1708023"/>
                </a:cubicBezTo>
                <a:cubicBezTo>
                  <a:pt x="2558288" y="1708023"/>
                  <a:pt x="2563749" y="1708023"/>
                  <a:pt x="2573528" y="1707261"/>
                </a:cubicBezTo>
                <a:cubicBezTo>
                  <a:pt x="2654808" y="1700784"/>
                  <a:pt x="2698369" y="1628648"/>
                  <a:pt x="2698369" y="1547114"/>
                </a:cubicBezTo>
                <a:cubicBezTo>
                  <a:pt x="2698369" y="1544955"/>
                  <a:pt x="2697988" y="1540510"/>
                  <a:pt x="2697607" y="1529842"/>
                </a:cubicBezTo>
                <a:cubicBezTo>
                  <a:pt x="2696718" y="1508633"/>
                  <a:pt x="2689733" y="1486916"/>
                  <a:pt x="2678938" y="1465834"/>
                </a:cubicBezTo>
                <a:lnTo>
                  <a:pt x="2672811" y="1455877"/>
                </a:lnTo>
                <a:lnTo>
                  <a:pt x="2733894" y="1467825"/>
                </a:lnTo>
                <a:cubicBezTo>
                  <a:pt x="2787735" y="1477447"/>
                  <a:pt x="2833459" y="1483911"/>
                  <a:pt x="2866400" y="1487797"/>
                </a:cubicBezTo>
                <a:lnTo>
                  <a:pt x="2877287" y="1488898"/>
                </a:lnTo>
                <a:lnTo>
                  <a:pt x="2877552" y="1489595"/>
                </a:lnTo>
                <a:cubicBezTo>
                  <a:pt x="2878550" y="1494608"/>
                  <a:pt x="2878709" y="1498854"/>
                  <a:pt x="2878709" y="1501267"/>
                </a:cubicBezTo>
                <a:lnTo>
                  <a:pt x="2878709" y="1525778"/>
                </a:lnTo>
                <a:cubicBezTo>
                  <a:pt x="2878709" y="1525778"/>
                  <a:pt x="2718181" y="1540129"/>
                  <a:pt x="2718181" y="1634490"/>
                </a:cubicBezTo>
                <a:cubicBezTo>
                  <a:pt x="2718181" y="1687576"/>
                  <a:pt x="2761869" y="1709039"/>
                  <a:pt x="2804922" y="1709039"/>
                </a:cubicBezTo>
                <a:cubicBezTo>
                  <a:pt x="2806954" y="1709039"/>
                  <a:pt x="2811907" y="1709039"/>
                  <a:pt x="2821686" y="1708277"/>
                </a:cubicBezTo>
                <a:cubicBezTo>
                  <a:pt x="2838450" y="1706753"/>
                  <a:pt x="2851785" y="1701038"/>
                  <a:pt x="2867787" y="1695831"/>
                </a:cubicBezTo>
                <a:cubicBezTo>
                  <a:pt x="2869565" y="1686687"/>
                  <a:pt x="2871343" y="1667002"/>
                  <a:pt x="2873375" y="1658239"/>
                </a:cubicBezTo>
                <a:cubicBezTo>
                  <a:pt x="2861183" y="1662049"/>
                  <a:pt x="2849880" y="1665732"/>
                  <a:pt x="2838450" y="1665732"/>
                </a:cubicBezTo>
                <a:cubicBezTo>
                  <a:pt x="2836418" y="1665732"/>
                  <a:pt x="2827020" y="1665478"/>
                  <a:pt x="2822321" y="1663827"/>
                </a:cubicBezTo>
                <a:cubicBezTo>
                  <a:pt x="2809240" y="1659382"/>
                  <a:pt x="2805684" y="1636776"/>
                  <a:pt x="2805684" y="1628140"/>
                </a:cubicBezTo>
                <a:cubicBezTo>
                  <a:pt x="2805684" y="1573657"/>
                  <a:pt x="2861945" y="1561084"/>
                  <a:pt x="2871724" y="1561084"/>
                </a:cubicBezTo>
                <a:lnTo>
                  <a:pt x="2878455" y="1561084"/>
                </a:lnTo>
                <a:lnTo>
                  <a:pt x="2878455" y="1668780"/>
                </a:lnTo>
                <a:lnTo>
                  <a:pt x="2878328" y="1668653"/>
                </a:lnTo>
                <a:cubicBezTo>
                  <a:pt x="2878328" y="1693164"/>
                  <a:pt x="2884678" y="1700657"/>
                  <a:pt x="2905506" y="1700657"/>
                </a:cubicBezTo>
                <a:lnTo>
                  <a:pt x="2989072" y="1700657"/>
                </a:lnTo>
                <a:cubicBezTo>
                  <a:pt x="2975864" y="1697355"/>
                  <a:pt x="2964561" y="1679321"/>
                  <a:pt x="2964561" y="1662811"/>
                </a:cubicBezTo>
                <a:lnTo>
                  <a:pt x="2964561" y="1507998"/>
                </a:lnTo>
                <a:cubicBezTo>
                  <a:pt x="2964561" y="1489583"/>
                  <a:pt x="2957449" y="1464437"/>
                  <a:pt x="2946146" y="1449451"/>
                </a:cubicBezTo>
                <a:cubicBezTo>
                  <a:pt x="2933319" y="1432560"/>
                  <a:pt x="2893314" y="1402842"/>
                  <a:pt x="2815209" y="1412494"/>
                </a:cubicBezTo>
                <a:cubicBezTo>
                  <a:pt x="2799715" y="1414399"/>
                  <a:pt x="2755011" y="1427861"/>
                  <a:pt x="2745232" y="1431417"/>
                </a:cubicBezTo>
                <a:lnTo>
                  <a:pt x="2742697" y="1451103"/>
                </a:lnTo>
                <a:lnTo>
                  <a:pt x="2717816" y="1445190"/>
                </a:lnTo>
                <a:lnTo>
                  <a:pt x="2632818" y="1422137"/>
                </a:lnTo>
                <a:lnTo>
                  <a:pt x="2628789" y="1419193"/>
                </a:lnTo>
                <a:lnTo>
                  <a:pt x="2604003" y="1414322"/>
                </a:lnTo>
                <a:lnTo>
                  <a:pt x="2570728" y="1405298"/>
                </a:lnTo>
                <a:cubicBezTo>
                  <a:pt x="2519534" y="1389970"/>
                  <a:pt x="2467329" y="1372604"/>
                  <a:pt x="2417572" y="1353185"/>
                </a:cubicBezTo>
                <a:cubicBezTo>
                  <a:pt x="2388235" y="1335913"/>
                  <a:pt x="2407539" y="1316736"/>
                  <a:pt x="2385441" y="1296670"/>
                </a:cubicBezTo>
                <a:cubicBezTo>
                  <a:pt x="2394712" y="1294257"/>
                  <a:pt x="2394585" y="1274445"/>
                  <a:pt x="2394585" y="1274445"/>
                </a:cubicBezTo>
                <a:cubicBezTo>
                  <a:pt x="2333117" y="1283462"/>
                  <a:pt x="2275205" y="1301496"/>
                  <a:pt x="2222881" y="1330071"/>
                </a:cubicBezTo>
                <a:cubicBezTo>
                  <a:pt x="2186051" y="1295781"/>
                  <a:pt x="2131695" y="1278001"/>
                  <a:pt x="2085467" y="1257173"/>
                </a:cubicBezTo>
                <a:cubicBezTo>
                  <a:pt x="2026285" y="1224661"/>
                  <a:pt x="1968881" y="1183894"/>
                  <a:pt x="1931924" y="1129792"/>
                </a:cubicBezTo>
                <a:lnTo>
                  <a:pt x="1938020" y="1153160"/>
                </a:lnTo>
                <a:cubicBezTo>
                  <a:pt x="1907667" y="1140079"/>
                  <a:pt x="1872742" y="1128268"/>
                  <a:pt x="1838198" y="1125347"/>
                </a:cubicBezTo>
                <a:cubicBezTo>
                  <a:pt x="1840738" y="1134618"/>
                  <a:pt x="1852930" y="1139444"/>
                  <a:pt x="1861312" y="1141222"/>
                </a:cubicBezTo>
                <a:cubicBezTo>
                  <a:pt x="1855724" y="1146556"/>
                  <a:pt x="1851533" y="1145667"/>
                  <a:pt x="1843151" y="1143889"/>
                </a:cubicBezTo>
                <a:cubicBezTo>
                  <a:pt x="1830705" y="1130173"/>
                  <a:pt x="1811401" y="1117219"/>
                  <a:pt x="1818005" y="1096645"/>
                </a:cubicBezTo>
                <a:cubicBezTo>
                  <a:pt x="1829689" y="1072769"/>
                  <a:pt x="1860042" y="1085723"/>
                  <a:pt x="1881505" y="1088136"/>
                </a:cubicBezTo>
                <a:lnTo>
                  <a:pt x="1886585" y="1084834"/>
                </a:lnTo>
                <a:cubicBezTo>
                  <a:pt x="1877314" y="1076198"/>
                  <a:pt x="1860804" y="1081532"/>
                  <a:pt x="1849501" y="1072515"/>
                </a:cubicBezTo>
                <a:cubicBezTo>
                  <a:pt x="1839849" y="1066038"/>
                  <a:pt x="1830578" y="1057529"/>
                  <a:pt x="1837055" y="1047877"/>
                </a:cubicBezTo>
                <a:cubicBezTo>
                  <a:pt x="1859153" y="1006348"/>
                  <a:pt x="1887601" y="1058545"/>
                  <a:pt x="1911731" y="1059307"/>
                </a:cubicBezTo>
                <a:cubicBezTo>
                  <a:pt x="1903095" y="1048639"/>
                  <a:pt x="1890141" y="1037082"/>
                  <a:pt x="1883918" y="1024763"/>
                </a:cubicBezTo>
                <a:cubicBezTo>
                  <a:pt x="1887347" y="1018794"/>
                  <a:pt x="1898269" y="1018921"/>
                  <a:pt x="1907159" y="1018667"/>
                </a:cubicBezTo>
                <a:cubicBezTo>
                  <a:pt x="1952498" y="1043686"/>
                  <a:pt x="1996440" y="1075055"/>
                  <a:pt x="2044827" y="1096391"/>
                </a:cubicBezTo>
                <a:cubicBezTo>
                  <a:pt x="2067052" y="1105535"/>
                  <a:pt x="2082546" y="1126363"/>
                  <a:pt x="2105660" y="1131316"/>
                </a:cubicBezTo>
                <a:cubicBezTo>
                  <a:pt x="2160524" y="1131951"/>
                  <a:pt x="2212213" y="1158367"/>
                  <a:pt x="2259330" y="1175004"/>
                </a:cubicBezTo>
                <a:cubicBezTo>
                  <a:pt x="2255647" y="1161034"/>
                  <a:pt x="2243074" y="1158367"/>
                  <a:pt x="2234311" y="1147699"/>
                </a:cubicBezTo>
                <a:cubicBezTo>
                  <a:pt x="2190496" y="1105408"/>
                  <a:pt x="2172716" y="1033272"/>
                  <a:pt x="2146300" y="981456"/>
                </a:cubicBezTo>
                <a:cubicBezTo>
                  <a:pt x="2146300" y="981456"/>
                  <a:pt x="2161413" y="1085977"/>
                  <a:pt x="2177796" y="1133475"/>
                </a:cubicBezTo>
                <a:cubicBezTo>
                  <a:pt x="2145284" y="1089152"/>
                  <a:pt x="2108200" y="1045972"/>
                  <a:pt x="2061718" y="1016254"/>
                </a:cubicBezTo>
                <a:cubicBezTo>
                  <a:pt x="2061718" y="1016254"/>
                  <a:pt x="2089658" y="1081659"/>
                  <a:pt x="2101977" y="1106297"/>
                </a:cubicBezTo>
                <a:lnTo>
                  <a:pt x="2099437" y="1107948"/>
                </a:lnTo>
                <a:cubicBezTo>
                  <a:pt x="2089023" y="1094740"/>
                  <a:pt x="2074037" y="1082675"/>
                  <a:pt x="2054606" y="1080770"/>
                </a:cubicBezTo>
                <a:cubicBezTo>
                  <a:pt x="2035048" y="1089787"/>
                  <a:pt x="2022729" y="1065149"/>
                  <a:pt x="2004187" y="1059053"/>
                </a:cubicBezTo>
                <a:lnTo>
                  <a:pt x="2018157" y="1024636"/>
                </a:lnTo>
                <a:cubicBezTo>
                  <a:pt x="2023618" y="999363"/>
                  <a:pt x="2003044" y="981837"/>
                  <a:pt x="1991487" y="963930"/>
                </a:cubicBezTo>
                <a:lnTo>
                  <a:pt x="1954530" y="982472"/>
                </a:lnTo>
                <a:cubicBezTo>
                  <a:pt x="1934337" y="973709"/>
                  <a:pt x="1926971" y="956691"/>
                  <a:pt x="1922526" y="935990"/>
                </a:cubicBezTo>
                <a:lnTo>
                  <a:pt x="1940814" y="922274"/>
                </a:lnTo>
                <a:cubicBezTo>
                  <a:pt x="1940052" y="915416"/>
                  <a:pt x="1927352" y="912749"/>
                  <a:pt x="1921510" y="909320"/>
                </a:cubicBezTo>
                <a:cubicBezTo>
                  <a:pt x="1945767" y="899033"/>
                  <a:pt x="1967865" y="888238"/>
                  <a:pt x="1991614" y="880110"/>
                </a:cubicBezTo>
                <a:cubicBezTo>
                  <a:pt x="2022983" y="866902"/>
                  <a:pt x="2064639" y="878078"/>
                  <a:pt x="2093595" y="897382"/>
                </a:cubicBezTo>
                <a:lnTo>
                  <a:pt x="2094992" y="892302"/>
                </a:lnTo>
                <a:lnTo>
                  <a:pt x="2039239" y="854075"/>
                </a:lnTo>
                <a:cubicBezTo>
                  <a:pt x="2023110" y="857377"/>
                  <a:pt x="2007362" y="868172"/>
                  <a:pt x="1992122" y="867156"/>
                </a:cubicBezTo>
                <a:cubicBezTo>
                  <a:pt x="2005330" y="825881"/>
                  <a:pt x="2042287" y="818896"/>
                  <a:pt x="2042287" y="818896"/>
                </a:cubicBezTo>
                <a:cubicBezTo>
                  <a:pt x="2042287" y="818896"/>
                  <a:pt x="2093087" y="805180"/>
                  <a:pt x="2108200" y="789559"/>
                </a:cubicBezTo>
                <a:cubicBezTo>
                  <a:pt x="2125218" y="772160"/>
                  <a:pt x="2158619" y="750316"/>
                  <a:pt x="2158619" y="748284"/>
                </a:cubicBezTo>
                <a:cubicBezTo>
                  <a:pt x="2158619" y="747776"/>
                  <a:pt x="2156270" y="747451"/>
                  <a:pt x="2152495" y="747328"/>
                </a:cubicBezTo>
                <a:close/>
                <a:moveTo>
                  <a:pt x="2212213" y="742061"/>
                </a:moveTo>
                <a:cubicBezTo>
                  <a:pt x="2181860" y="740791"/>
                  <a:pt x="2151507" y="774827"/>
                  <a:pt x="2122297" y="795528"/>
                </a:cubicBezTo>
                <a:cubicBezTo>
                  <a:pt x="2100390" y="811054"/>
                  <a:pt x="2067266" y="816435"/>
                  <a:pt x="2052074" y="818156"/>
                </a:cubicBezTo>
                <a:lnTo>
                  <a:pt x="2045485" y="818755"/>
                </a:lnTo>
                <a:lnTo>
                  <a:pt x="2043938" y="818769"/>
                </a:lnTo>
                <a:lnTo>
                  <a:pt x="2043938" y="818896"/>
                </a:lnTo>
                <a:lnTo>
                  <a:pt x="2045485" y="818755"/>
                </a:lnTo>
                <a:lnTo>
                  <a:pt x="2053277" y="818686"/>
                </a:lnTo>
                <a:cubicBezTo>
                  <a:pt x="2070815" y="818364"/>
                  <a:pt x="2109534" y="816864"/>
                  <a:pt x="2138680" y="810006"/>
                </a:cubicBezTo>
                <a:cubicBezTo>
                  <a:pt x="2177542" y="800989"/>
                  <a:pt x="2219452" y="766191"/>
                  <a:pt x="2237740" y="757174"/>
                </a:cubicBezTo>
                <a:cubicBezTo>
                  <a:pt x="2255901" y="748157"/>
                  <a:pt x="2275967" y="753745"/>
                  <a:pt x="2275967" y="751713"/>
                </a:cubicBezTo>
                <a:cubicBezTo>
                  <a:pt x="2275967" y="748665"/>
                  <a:pt x="2242566" y="743331"/>
                  <a:pt x="2212213" y="742061"/>
                </a:cubicBezTo>
                <a:close/>
                <a:moveTo>
                  <a:pt x="0" y="0"/>
                </a:moveTo>
                <a:lnTo>
                  <a:pt x="8060436" y="0"/>
                </a:lnTo>
                <a:lnTo>
                  <a:pt x="8060436" y="4493133"/>
                </a:lnTo>
                <a:lnTo>
                  <a:pt x="5417820" y="6025007"/>
                </a:lnTo>
                <a:lnTo>
                  <a:pt x="0" y="602500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798987" y="662373"/>
            <a:ext cx="2951162" cy="1174299"/>
          </a:xfrm>
        </p:spPr>
        <p:txBody>
          <a:bodyPr/>
          <a:lstStyle>
            <a:lvl1pPr marL="0" indent="0">
              <a:lnSpc>
                <a:spcPct val="92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ct val="92000"/>
              </a:lnSpc>
              <a:spcBef>
                <a:spcPts val="1200"/>
              </a:spcBef>
              <a:buNone/>
              <a:defRPr sz="1500" b="1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500">
                <a:solidFill>
                  <a:schemeClr val="accent2"/>
                </a:solidFill>
              </a:defRPr>
            </a:lvl3pPr>
            <a:lvl4pPr marL="1371600" indent="0">
              <a:buNone/>
              <a:defRPr>
                <a:solidFill>
                  <a:schemeClr val="accent2"/>
                </a:solidFill>
              </a:defRPr>
            </a:lvl4pPr>
            <a:lvl5pPr marL="1828800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8798987" y="1892155"/>
            <a:ext cx="2951162" cy="783578"/>
          </a:xfrm>
        </p:spPr>
        <p:txBody>
          <a:bodyPr/>
          <a:lstStyle>
            <a:lvl1pPr marL="0" indent="0">
              <a:lnSpc>
                <a:spcPct val="92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ct val="92000"/>
              </a:lnSpc>
              <a:spcBef>
                <a:spcPts val="1200"/>
              </a:spcBef>
              <a:buNone/>
              <a:defRPr sz="1500" b="1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500">
                <a:solidFill>
                  <a:schemeClr val="accent2"/>
                </a:solidFill>
              </a:defRPr>
            </a:lvl3pPr>
            <a:lvl4pPr marL="1371600" indent="0">
              <a:buNone/>
              <a:defRPr>
                <a:solidFill>
                  <a:schemeClr val="accent2"/>
                </a:solidFill>
              </a:defRPr>
            </a:lvl4pPr>
            <a:lvl5pPr marL="1828800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</a:p>
          <a:p>
            <a:pPr lvl="0"/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8F8D99C-C087-2239-5430-98D915DC643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09663" y="6939153"/>
            <a:ext cx="12475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08C9ED-7C5E-42FA-B72E-135C17F1B4E8}" type="datetime1">
              <a:rPr lang="en-IE" smtClean="0"/>
              <a:t>23/03/2026</a:t>
            </a:fld>
            <a:endParaRPr lang="en-IE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7CDD2C1-E383-AED8-967D-F72789126D4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38600" y="6939153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0BE5722-2CD2-67D8-E5C0-61436201536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54038" y="6939152"/>
            <a:ext cx="4762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1A6597CC-DC61-4440-A16D-3AA939DE77B3}" type="slidenum">
              <a:rPr lang="en-IE" smtClean="0"/>
              <a:pPr algn="ctr"/>
              <a:t>‹#›</a:t>
            </a:fld>
            <a:endParaRPr lang="en-IE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012E06C-632C-46FC-5E40-29DDA75D4778}"/>
              </a:ext>
            </a:extLst>
          </p:cNvPr>
          <p:cNvSpPr/>
          <p:nvPr userDrawn="1"/>
        </p:nvSpPr>
        <p:spPr>
          <a:xfrm>
            <a:off x="-17585" y="3503735"/>
            <a:ext cx="12199327" cy="2910253"/>
          </a:xfrm>
          <a:custGeom>
            <a:avLst/>
            <a:gdLst>
              <a:gd name="csX0" fmla="*/ 0 w 12199327"/>
              <a:gd name="csY0" fmla="*/ 2910253 h 2910253"/>
              <a:gd name="csX1" fmla="*/ 7332785 w 12199327"/>
              <a:gd name="csY1" fmla="*/ 2910253 h 2910253"/>
              <a:gd name="csX2" fmla="*/ 12199327 w 12199327"/>
              <a:gd name="csY2" fmla="*/ 0 h 29102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2199327" h="2910253">
                <a:moveTo>
                  <a:pt x="0" y="2910253"/>
                </a:moveTo>
                <a:lnTo>
                  <a:pt x="7332785" y="2910253"/>
                </a:lnTo>
                <a:lnTo>
                  <a:pt x="12199327" y="0"/>
                </a:lnTo>
              </a:path>
            </a:pathLst>
          </a:custGeom>
          <a:ln w="762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40912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bg>
      <p:bgPr>
        <a:blipFill dpi="0" rotWithShape="1">
          <a:blip r:embed="rId2">
            <a:lum/>
          </a:blip>
          <a:srcRect/>
          <a:stretch>
            <a:fillRect t="44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7E6A6E-9CBB-D45F-3AE0-6E1DDA89E921}"/>
              </a:ext>
            </a:extLst>
          </p:cNvPr>
          <p:cNvSpPr/>
          <p:nvPr userDrawn="1"/>
        </p:nvSpPr>
        <p:spPr>
          <a:xfrm>
            <a:off x="0" y="0"/>
            <a:ext cx="12192001" cy="6002954"/>
          </a:xfrm>
          <a:custGeom>
            <a:avLst/>
            <a:gdLst>
              <a:gd name="csX0" fmla="*/ 0 w 12192001"/>
              <a:gd name="csY0" fmla="*/ 0 h 6002954"/>
              <a:gd name="csX1" fmla="*/ 12192001 w 12192001"/>
              <a:gd name="csY1" fmla="*/ 0 h 6002954"/>
              <a:gd name="csX2" fmla="*/ 12192001 w 12192001"/>
              <a:gd name="csY2" fmla="*/ 4077330 h 6002954"/>
              <a:gd name="csX3" fmla="*/ 8646411 w 12192001"/>
              <a:gd name="csY3" fmla="*/ 6002954 h 6002954"/>
              <a:gd name="csX4" fmla="*/ 0 w 12192001"/>
              <a:gd name="csY4" fmla="*/ 6002954 h 600295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192001" h="6002954">
                <a:moveTo>
                  <a:pt x="0" y="0"/>
                </a:moveTo>
                <a:lnTo>
                  <a:pt x="12192001" y="0"/>
                </a:lnTo>
                <a:lnTo>
                  <a:pt x="12192001" y="4077330"/>
                </a:lnTo>
                <a:lnTo>
                  <a:pt x="8646411" y="6002954"/>
                </a:lnTo>
                <a:lnTo>
                  <a:pt x="0" y="6002954"/>
                </a:lnTo>
                <a:close/>
              </a:path>
            </a:pathLst>
          </a:custGeom>
          <a:gradFill>
            <a:gsLst>
              <a:gs pos="0">
                <a:srgbClr val="468DCB"/>
              </a:gs>
              <a:gs pos="50000">
                <a:srgbClr val="1D68A9"/>
              </a:gs>
              <a:gs pos="100000">
                <a:schemeClr val="tx2"/>
              </a:gs>
            </a:gsLst>
            <a:lin ang="0" scaled="1"/>
          </a:gradFill>
          <a:ln w="1270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D77A82-EB04-BD94-C92C-E7423BD17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B2DF0-42BD-00EB-4EC2-25DD7737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B32BDAF0-1600-4F14-9337-BFB5730123BE}" type="datetime1">
              <a:rPr lang="en-IE" smtClean="0"/>
              <a:pPr algn="l"/>
              <a:t>23/03/2026</a:t>
            </a:fld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FE2AB-2B95-647E-FB79-D16DFD4CC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1534D-BDB7-2F41-DA91-03F39015A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1A6597CC-DC61-4440-A16D-3AA939DE77B3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64035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6745" y="580673"/>
            <a:ext cx="8497643" cy="443631"/>
          </a:xfrm>
          <a:prstGeom prst="rect">
            <a:avLst/>
          </a:prstGeom>
        </p:spPr>
        <p:txBody>
          <a:bodyPr vert="horz" lIns="0" tIns="36000" rIns="0" bIns="3600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745" y="1620000"/>
            <a:ext cx="8497643" cy="40005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Solid 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9663" y="6158548"/>
            <a:ext cx="1247598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 algn="l"/>
            <a:fld id="{B32BDAF0-1600-4F14-9337-BFB5730123BE}" type="datetime1">
              <a:rPr lang="en-IE" smtClean="0"/>
              <a:pPr algn="l"/>
              <a:t>23/03/2026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158548"/>
            <a:ext cx="411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IE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4038" y="6158547"/>
            <a:ext cx="47625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1" i="0">
                <a:solidFill>
                  <a:schemeClr val="bg1"/>
                </a:solidFill>
              </a:defRPr>
            </a:lvl1pPr>
          </a:lstStyle>
          <a:p>
            <a:pPr algn="l"/>
            <a:fld id="{1A6597CC-DC61-4440-A16D-3AA939DE77B3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A05718E-4B97-2B7E-EDDB-F64238364D5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0779373" y="6041584"/>
            <a:ext cx="905420" cy="4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2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7" r:id="rId2"/>
    <p:sldLayoutId id="2147484259" r:id="rId3"/>
    <p:sldLayoutId id="2147484262" r:id="rId4"/>
    <p:sldLayoutId id="2147484261" r:id="rId5"/>
    <p:sldLayoutId id="2147484260" r:id="rId6"/>
    <p:sldLayoutId id="2147484178" r:id="rId7"/>
    <p:sldLayoutId id="2147484263" r:id="rId8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0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600"/>
        </a:spcBef>
        <a:buClrTx/>
        <a:buFont typeface="Wingdings 2" panose="05020102010507070707" pitchFamily="18" charset="2"/>
        <a:buChar char=""/>
        <a:defRPr sz="1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0" userDrawn="1">
          <p15:clr>
            <a:srgbClr val="F26B43"/>
          </p15:clr>
        </p15:guide>
        <p15:guide id="3" pos="349" userDrawn="1">
          <p15:clr>
            <a:srgbClr val="F26B43"/>
          </p15:clr>
        </p15:guide>
        <p15:guide id="4" pos="6981" userDrawn="1">
          <p15:clr>
            <a:srgbClr val="F26B43"/>
          </p15:clr>
        </p15:guide>
        <p15:guide id="5" orient="horz" pos="3760" userDrawn="1">
          <p15:clr>
            <a:srgbClr val="F26B43"/>
          </p15:clr>
        </p15:guide>
        <p15:guide id="6" pos="7331" userDrawn="1">
          <p15:clr>
            <a:srgbClr val="F26B43"/>
          </p15:clr>
        </p15:guide>
        <p15:guide id="7" orient="horz" pos="349" userDrawn="1">
          <p15:clr>
            <a:srgbClr val="F26B43"/>
          </p15:clr>
        </p15:guide>
        <p15:guide id="8" orient="horz" pos="698" userDrawn="1">
          <p15:clr>
            <a:srgbClr val="F26B43"/>
          </p15:clr>
        </p15:guide>
        <p15:guide id="9" pos="699" userDrawn="1">
          <p15:clr>
            <a:srgbClr val="F26B43"/>
          </p15:clr>
        </p15:guide>
        <p15:guide id="10" orient="horz" pos="1046" userDrawn="1">
          <p15:clr>
            <a:srgbClr val="F26B43"/>
          </p15:clr>
        </p15:guide>
        <p15:guide id="11" pos="1047" userDrawn="1">
          <p15:clr>
            <a:srgbClr val="F26B43"/>
          </p15:clr>
        </p15:guide>
        <p15:guide id="12" pos="1396" userDrawn="1">
          <p15:clr>
            <a:srgbClr val="F26B43"/>
          </p15:clr>
        </p15:guide>
        <p15:guide id="13" orient="horz" pos="1398" userDrawn="1">
          <p15:clr>
            <a:srgbClr val="F26B43"/>
          </p15:clr>
        </p15:guide>
        <p15:guide id="14" pos="1745" userDrawn="1">
          <p15:clr>
            <a:srgbClr val="F26B43"/>
          </p15:clr>
        </p15:guide>
        <p15:guide id="15" pos="2094" userDrawn="1">
          <p15:clr>
            <a:srgbClr val="F26B43"/>
          </p15:clr>
        </p15:guide>
        <p15:guide id="16" pos="2444" userDrawn="1">
          <p15:clr>
            <a:srgbClr val="F26B43"/>
          </p15:clr>
        </p15:guide>
        <p15:guide id="17" pos="2794" userDrawn="1">
          <p15:clr>
            <a:srgbClr val="F26B43"/>
          </p15:clr>
        </p15:guide>
        <p15:guide id="18" pos="3144" userDrawn="1">
          <p15:clr>
            <a:srgbClr val="F26B43"/>
          </p15:clr>
        </p15:guide>
        <p15:guide id="19" orient="horz" pos="1747" userDrawn="1">
          <p15:clr>
            <a:srgbClr val="F26B43"/>
          </p15:clr>
        </p15:guide>
        <p15:guide id="20" orient="horz" pos="2096" userDrawn="1">
          <p15:clr>
            <a:srgbClr val="F26B43"/>
          </p15:clr>
        </p15:guide>
        <p15:guide id="21" orient="horz" pos="2445" userDrawn="1">
          <p15:clr>
            <a:srgbClr val="F26B43"/>
          </p15:clr>
        </p15:guide>
        <p15:guide id="22" orient="horz" pos="2794" userDrawn="1">
          <p15:clr>
            <a:srgbClr val="F26B43"/>
          </p15:clr>
        </p15:guide>
        <p15:guide id="23" orient="horz" pos="3143" userDrawn="1">
          <p15:clr>
            <a:srgbClr val="F26B43"/>
          </p15:clr>
        </p15:guide>
        <p15:guide id="24" orient="horz" pos="3492" userDrawn="1">
          <p15:clr>
            <a:srgbClr val="F26B43"/>
          </p15:clr>
        </p15:guide>
        <p15:guide id="25" orient="horz" pos="3841" userDrawn="1">
          <p15:clr>
            <a:srgbClr val="F26B43"/>
          </p15:clr>
        </p15:guide>
        <p15:guide id="26" orient="horz" pos="4190" userDrawn="1">
          <p15:clr>
            <a:srgbClr val="F26B43"/>
          </p15:clr>
        </p15:guide>
        <p15:guide id="27" pos="3493" userDrawn="1">
          <p15:clr>
            <a:srgbClr val="F26B43"/>
          </p15:clr>
        </p15:guide>
        <p15:guide id="28" pos="3840" userDrawn="1">
          <p15:clr>
            <a:srgbClr val="F26B43"/>
          </p15:clr>
        </p15:guide>
        <p15:guide id="29" pos="4187" userDrawn="1">
          <p15:clr>
            <a:srgbClr val="F26B43"/>
          </p15:clr>
        </p15:guide>
        <p15:guide id="30" pos="4536" userDrawn="1">
          <p15:clr>
            <a:srgbClr val="F26B43"/>
          </p15:clr>
        </p15:guide>
        <p15:guide id="31" pos="6630" userDrawn="1">
          <p15:clr>
            <a:srgbClr val="F26B43"/>
          </p15:clr>
        </p15:guide>
        <p15:guide id="32" pos="6283" userDrawn="1">
          <p15:clr>
            <a:srgbClr val="F26B43"/>
          </p15:clr>
        </p15:guide>
        <p15:guide id="33" pos="5933" userDrawn="1">
          <p15:clr>
            <a:srgbClr val="F26B43"/>
          </p15:clr>
        </p15:guide>
        <p15:guide id="34" pos="5584" userDrawn="1">
          <p15:clr>
            <a:srgbClr val="F26B43"/>
          </p15:clr>
        </p15:guide>
        <p15:guide id="35" pos="5234" userDrawn="1">
          <p15:clr>
            <a:srgbClr val="F26B43"/>
          </p15:clr>
        </p15:guide>
        <p15:guide id="36" pos="48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artin.kucera@kingspan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http://www.kingspan.cz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kingspan.cz/" TargetMode="External"/><Relationship Id="rId4" Type="http://schemas.openxmlformats.org/officeDocument/2006/relationships/hyperlink" Target="mailto:martin.kucera@kingspan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6744184C-ADC6-F0BF-D8FC-058512184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72" y="406429"/>
            <a:ext cx="11332873" cy="442912"/>
          </a:xfrm>
        </p:spPr>
        <p:txBody>
          <a:bodyPr/>
          <a:lstStyle/>
          <a:p>
            <a:r>
              <a:rPr lang="cs-CZ" sz="32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Kingspan Brown TT" panose="020B0504020101010102" pitchFamily="34" charset="-18"/>
              </a:rPr>
              <a:t>SENDVIČOVÉ PANELY Z HLEDISKA POŽÁRNÍ ODOLNOSTI</a:t>
            </a:r>
            <a:endParaRPr lang="en-IE" sz="32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Kingspan Brown TT" panose="020B0504020101010102" pitchFamily="34" charset="-18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762E76A-F8CD-396A-52A6-B8C9DCA71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908" y="4975185"/>
            <a:ext cx="2250879" cy="181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F1B82FEF-9297-AE59-165D-6F930A46F583}"/>
              </a:ext>
            </a:extLst>
          </p:cNvPr>
          <p:cNvSpPr txBox="1">
            <a:spLocks/>
          </p:cNvSpPr>
          <p:nvPr/>
        </p:nvSpPr>
        <p:spPr>
          <a:xfrm>
            <a:off x="378534" y="6343505"/>
            <a:ext cx="9952239" cy="442912"/>
          </a:xfrm>
          <a:prstGeom prst="rect">
            <a:avLst/>
          </a:prstGeom>
        </p:spPr>
        <p:txBody>
          <a:bodyPr vert="horz" lIns="0" tIns="36000" rIns="0" bIns="3600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latin typeface="Kingspan Brown TT" panose="020B0504020101010102" pitchFamily="34" charset="-18"/>
              </a:rPr>
              <a:t>29. Ročník konference požární ochrany 24.- 25. 3. 2026</a:t>
            </a:r>
            <a:endParaRPr lang="en-US" dirty="0">
              <a:latin typeface="Kingspan Brown TT" panose="020B0504020101010102" pitchFamily="34" charset="-18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9916F4A0-797C-760C-92C6-4532E0599BC0}"/>
              </a:ext>
            </a:extLst>
          </p:cNvPr>
          <p:cNvSpPr txBox="1">
            <a:spLocks/>
          </p:cNvSpPr>
          <p:nvPr/>
        </p:nvSpPr>
        <p:spPr>
          <a:xfrm>
            <a:off x="464272" y="4922366"/>
            <a:ext cx="9106711" cy="442912"/>
          </a:xfrm>
          <a:prstGeom prst="rect">
            <a:avLst/>
          </a:prstGeom>
        </p:spPr>
        <p:txBody>
          <a:bodyPr vert="horz" lIns="0" tIns="36000" rIns="0" bIns="3600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500" cap="none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Kingspan Brown TT" panose="020B0504020101010102" pitchFamily="34" charset="-18"/>
              </a:rPr>
              <a:t>Ing. Martin Kučera</a:t>
            </a:r>
          </a:p>
          <a:p>
            <a:r>
              <a:rPr lang="cs-CZ" sz="4000" cap="none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Kingspan a.s.</a:t>
            </a:r>
            <a:endParaRPr lang="en-IE" sz="4000" cap="none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FC6585A-864C-1903-EF9E-9388C2D634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634" y="849341"/>
            <a:ext cx="6773906" cy="45159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0040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D0ECB-BD5D-2087-25A0-B40417EDB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3C73D6E-8AE6-2EEE-F585-15348341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7994-2915-48A6-92CC-52502FCD4065}" type="slidenum">
              <a:rPr lang="en-IE" smtClean="0"/>
              <a:t>10</a:t>
            </a:fld>
            <a:endParaRPr lang="en-IE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608A8B9-85E3-55CF-0125-4CE82314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93" y="285719"/>
            <a:ext cx="10560436" cy="569167"/>
          </a:xfrm>
        </p:spPr>
        <p:txBody>
          <a:bodyPr/>
          <a:lstStyle/>
          <a:p>
            <a:r>
              <a:rPr lang="cs-CZ" dirty="0"/>
              <a:t>Reálné PŘÍKLADY POŽÁRŮ SENDVIČOVÝCH PANELŮ</a:t>
            </a:r>
            <a:endParaRPr lang="en-AU" dirty="0"/>
          </a:p>
        </p:txBody>
      </p:sp>
      <p:pic>
        <p:nvPicPr>
          <p:cNvPr id="9" name="Obrázek 3">
            <a:extLst>
              <a:ext uri="{FF2B5EF4-FFF2-40B4-BE49-F238E27FC236}">
                <a16:creationId xmlns:a16="http://schemas.microsoft.com/office/drawing/2014/main" id="{C2E01481-B4F0-BA4C-9977-D398E2336F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143"/>
          <a:stretch>
            <a:fillRect/>
          </a:stretch>
        </p:blipFill>
        <p:spPr>
          <a:xfrm>
            <a:off x="443969" y="570302"/>
            <a:ext cx="4422460" cy="5212606"/>
          </a:xfrm>
          <a:prstGeom prst="rect">
            <a:avLst/>
          </a:prstGeom>
        </p:spPr>
      </p:pic>
      <p:pic>
        <p:nvPicPr>
          <p:cNvPr id="11" name="Obrázek 1">
            <a:extLst>
              <a:ext uri="{FF2B5EF4-FFF2-40B4-BE49-F238E27FC236}">
                <a16:creationId xmlns:a16="http://schemas.microsoft.com/office/drawing/2014/main" id="{97906262-3D5E-9DF6-0FCC-B254F34D93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0078" b="46585"/>
          <a:stretch>
            <a:fillRect/>
          </a:stretch>
        </p:blipFill>
        <p:spPr>
          <a:xfrm>
            <a:off x="6805022" y="570302"/>
            <a:ext cx="3400979" cy="24491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8DCB34-F2DE-824A-FC30-75DB0F9241B4}"/>
              </a:ext>
            </a:extLst>
          </p:cNvPr>
          <p:cNvSpPr txBox="1"/>
          <p:nvPr/>
        </p:nvSpPr>
        <p:spPr>
          <a:xfrm>
            <a:off x="548745" y="5662950"/>
            <a:ext cx="44224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i="1" dirty="0">
                <a:solidFill>
                  <a:schemeClr val="tx2"/>
                </a:solidFill>
              </a:rPr>
              <a:t>Požáry automobilů v blízkosti fasády z PIR panelů</a:t>
            </a:r>
          </a:p>
        </p:txBody>
      </p:sp>
      <p:pic>
        <p:nvPicPr>
          <p:cNvPr id="15" name="Obrázek 6">
            <a:extLst>
              <a:ext uri="{FF2B5EF4-FFF2-40B4-BE49-F238E27FC236}">
                <a16:creationId xmlns:a16="http://schemas.microsoft.com/office/drawing/2014/main" id="{E45664F5-7195-DCDD-711B-57D1E1013C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50177"/>
          <a:stretch>
            <a:fillRect/>
          </a:stretch>
        </p:blipFill>
        <p:spPr>
          <a:xfrm>
            <a:off x="6366175" y="3176605"/>
            <a:ext cx="4422459" cy="26106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28161E-1693-41BE-1B33-B8B11609603F}"/>
              </a:ext>
            </a:extLst>
          </p:cNvPr>
          <p:cNvSpPr txBox="1"/>
          <p:nvPr/>
        </p:nvSpPr>
        <p:spPr>
          <a:xfrm>
            <a:off x="6616401" y="5668050"/>
            <a:ext cx="44224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i="1" dirty="0">
                <a:solidFill>
                  <a:schemeClr val="tx2"/>
                </a:solidFill>
              </a:rPr>
              <a:t>Požár stánku v blízkosti fasády z PIR panelů</a:t>
            </a:r>
          </a:p>
        </p:txBody>
      </p:sp>
    </p:spTree>
    <p:extLst>
      <p:ext uri="{BB962C8B-B14F-4D97-AF65-F5344CB8AC3E}">
        <p14:creationId xmlns:p14="http://schemas.microsoft.com/office/powerpoint/2010/main" val="99330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8A4F3-BA48-80DF-FCE2-E334C7671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915C535-6D0D-A729-95E3-B3488DFA5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7994-2915-48A6-92CC-52502FCD4065}" type="slidenum">
              <a:rPr lang="en-IE" smtClean="0"/>
              <a:t>11</a:t>
            </a:fld>
            <a:endParaRPr lang="en-IE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5B1729A-F120-03D7-F80B-1C0313A18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93" y="285719"/>
            <a:ext cx="10560436" cy="569167"/>
          </a:xfrm>
        </p:spPr>
        <p:txBody>
          <a:bodyPr/>
          <a:lstStyle/>
          <a:p>
            <a:r>
              <a:rPr lang="cs-CZ" dirty="0"/>
              <a:t>Reálné PŘÍKLADY POŽÁRŮ SENDVIČOVÝCH PANELŮ</a:t>
            </a:r>
            <a:endParaRPr lang="en-AU" dirty="0"/>
          </a:p>
        </p:txBody>
      </p:sp>
      <p:pic>
        <p:nvPicPr>
          <p:cNvPr id="4" name="Obrázek 6">
            <a:extLst>
              <a:ext uri="{FF2B5EF4-FFF2-40B4-BE49-F238E27FC236}">
                <a16:creationId xmlns:a16="http://schemas.microsoft.com/office/drawing/2014/main" id="{D2941438-9401-BADF-4E47-BDD376F54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86" y="854886"/>
            <a:ext cx="3090467" cy="2327159"/>
          </a:xfrm>
          <a:prstGeom prst="rect">
            <a:avLst/>
          </a:prstGeom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F28D8BAD-C948-A974-A00A-6897E12F5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86" y="3429000"/>
            <a:ext cx="3090467" cy="2333045"/>
          </a:xfrm>
          <a:prstGeom prst="rect">
            <a:avLst/>
          </a:prstGeom>
        </p:spPr>
      </p:pic>
      <p:pic>
        <p:nvPicPr>
          <p:cNvPr id="6" name="Obrázek 8">
            <a:extLst>
              <a:ext uri="{FF2B5EF4-FFF2-40B4-BE49-F238E27FC236}">
                <a16:creationId xmlns:a16="http://schemas.microsoft.com/office/drawing/2014/main" id="{551D4DEC-5E32-70E0-2E7C-9261BEA201E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77481" y="854886"/>
            <a:ext cx="3688397" cy="4907159"/>
          </a:xfrm>
          <a:prstGeom prst="rect">
            <a:avLst/>
          </a:prstGeom>
        </p:spPr>
      </p:pic>
      <p:pic>
        <p:nvPicPr>
          <p:cNvPr id="7" name="Obrázek 5">
            <a:extLst>
              <a:ext uri="{FF2B5EF4-FFF2-40B4-BE49-F238E27FC236}">
                <a16:creationId xmlns:a16="http://schemas.microsoft.com/office/drawing/2014/main" id="{D09ACF1D-12A1-6D97-A750-8A6E0F2B46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00907" y="854886"/>
            <a:ext cx="3241039" cy="29407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D600A1-CEE4-6192-2659-FB080772E193}"/>
              </a:ext>
            </a:extLst>
          </p:cNvPr>
          <p:cNvSpPr txBox="1"/>
          <p:nvPr/>
        </p:nvSpPr>
        <p:spPr>
          <a:xfrm>
            <a:off x="8006820" y="3859271"/>
            <a:ext cx="4823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i="1" dirty="0">
                <a:solidFill>
                  <a:schemeClr val="tx2"/>
                </a:solidFill>
              </a:rPr>
              <a:t>Požár skládané střechy, </a:t>
            </a:r>
          </a:p>
          <a:p>
            <a:r>
              <a:rPr lang="cs-CZ" sz="1400" i="1" dirty="0">
                <a:solidFill>
                  <a:schemeClr val="tx2"/>
                </a:solidFill>
              </a:rPr>
              <a:t>obvodový plášť PIR panel</a:t>
            </a:r>
          </a:p>
        </p:txBody>
      </p:sp>
    </p:spTree>
    <p:extLst>
      <p:ext uri="{BB962C8B-B14F-4D97-AF65-F5344CB8AC3E}">
        <p14:creationId xmlns:p14="http://schemas.microsoft.com/office/powerpoint/2010/main" val="267380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AB731-A737-8B04-8F7A-A56AC687A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42865D-5CAA-009C-D0E9-4E30EBA744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984" y="375166"/>
            <a:ext cx="3676028" cy="2734315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E3F2AA4-9835-0A16-8042-3790737A5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7994-2915-48A6-92CC-52502FCD4065}" type="slidenum">
              <a:rPr lang="en-IE" smtClean="0"/>
              <a:t>12</a:t>
            </a:fld>
            <a:endParaRPr lang="en-IE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DE0C086-F2EA-86DE-5381-286CFDDEF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323" y="294237"/>
            <a:ext cx="10560436" cy="569167"/>
          </a:xfrm>
        </p:spPr>
        <p:txBody>
          <a:bodyPr/>
          <a:lstStyle/>
          <a:p>
            <a:r>
              <a:rPr lang="cs-CZ" dirty="0"/>
              <a:t>ZKOUŠENÍ STŘECH - EN 1365-2 </a:t>
            </a:r>
            <a:endParaRPr lang="en-AU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569FAE9-053A-538A-5901-8EE82EF3C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038" y="667315"/>
            <a:ext cx="8848374" cy="442356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Zkoušení požární odolnosti při působení požáru zespodu: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Stropní konstrukce bez dutin nebo s nevětranými mezerami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Střešní konstrukce s dutinami nebo bez nich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Stropní a střešní konstrukce obsahující zasklené části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Střechy ve sklonu a s dodatečným zatížením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Zabudovány všechny konstrukční prvky, detaily a vodotěsné materiály</a:t>
            </a:r>
          </a:p>
          <a:p>
            <a:endParaRPr lang="cs-CZ" dirty="0"/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457200" lvl="2">
              <a:lnSpc>
                <a:spcPct val="90000"/>
              </a:lnSpc>
            </a:pPr>
            <a:endParaRPr lang="en-AU" sz="1300" dirty="0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A2C7FA-82AE-4796-4E70-9421E10E43CD}"/>
              </a:ext>
            </a:extLst>
          </p:cNvPr>
          <p:cNvSpPr/>
          <p:nvPr/>
        </p:nvSpPr>
        <p:spPr>
          <a:xfrm>
            <a:off x="3219483" y="3569547"/>
            <a:ext cx="682391" cy="108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C7AA06-FFF1-ADB3-4CCC-5EF71A7E8B2B}"/>
              </a:ext>
            </a:extLst>
          </p:cNvPr>
          <p:cNvSpPr/>
          <p:nvPr/>
        </p:nvSpPr>
        <p:spPr>
          <a:xfrm>
            <a:off x="4698207" y="3482975"/>
            <a:ext cx="400844" cy="140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454F97-05E5-9576-91CC-ED20E3C7DDFB}"/>
              </a:ext>
            </a:extLst>
          </p:cNvPr>
          <p:cNvSpPr/>
          <p:nvPr/>
        </p:nvSpPr>
        <p:spPr>
          <a:xfrm>
            <a:off x="3219483" y="5255418"/>
            <a:ext cx="701443" cy="84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D8DAB5-B325-3C17-4ACD-5F230029B408}"/>
              </a:ext>
            </a:extLst>
          </p:cNvPr>
          <p:cNvSpPr/>
          <p:nvPr/>
        </p:nvSpPr>
        <p:spPr>
          <a:xfrm>
            <a:off x="4706067" y="5145068"/>
            <a:ext cx="412035" cy="140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1684C2-BA16-00CC-19E0-B9D265507BCE}"/>
              </a:ext>
            </a:extLst>
          </p:cNvPr>
          <p:cNvSpPr/>
          <p:nvPr/>
        </p:nvSpPr>
        <p:spPr>
          <a:xfrm>
            <a:off x="8282026" y="3192877"/>
            <a:ext cx="1120386" cy="83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D80FFF-524D-4873-EDCC-1D519C4907AD}"/>
              </a:ext>
            </a:extLst>
          </p:cNvPr>
          <p:cNvSpPr/>
          <p:nvPr/>
        </p:nvSpPr>
        <p:spPr>
          <a:xfrm>
            <a:off x="10622279" y="4725968"/>
            <a:ext cx="431493" cy="140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07EF76-A7AC-85CC-670B-B5DF4313462A}"/>
              </a:ext>
            </a:extLst>
          </p:cNvPr>
          <p:cNvSpPr/>
          <p:nvPr/>
        </p:nvSpPr>
        <p:spPr>
          <a:xfrm>
            <a:off x="6469379" y="4866727"/>
            <a:ext cx="431493" cy="140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6E025D-9163-EB7B-1C5E-850929AF3ACE}"/>
              </a:ext>
            </a:extLst>
          </p:cNvPr>
          <p:cNvSpPr/>
          <p:nvPr/>
        </p:nvSpPr>
        <p:spPr>
          <a:xfrm>
            <a:off x="9053953" y="4866726"/>
            <a:ext cx="666310" cy="140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EF51BC-95CA-6F3C-B204-1F175942A6BB}"/>
              </a:ext>
            </a:extLst>
          </p:cNvPr>
          <p:cNvSpPr/>
          <p:nvPr/>
        </p:nvSpPr>
        <p:spPr>
          <a:xfrm>
            <a:off x="6739378" y="5285827"/>
            <a:ext cx="561535" cy="140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6869C0-431B-3335-6C7F-D7674E7BE19E}"/>
              </a:ext>
            </a:extLst>
          </p:cNvPr>
          <p:cNvSpPr txBox="1"/>
          <p:nvPr/>
        </p:nvSpPr>
        <p:spPr>
          <a:xfrm>
            <a:off x="8037111" y="6970542"/>
            <a:ext cx="4021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tx2"/>
                </a:solidFill>
              </a:rPr>
              <a:t>Zkouška požární odolnosti 3x3m - horizontální</a:t>
            </a:r>
            <a:endParaRPr lang="cs-CZ" sz="1400" i="1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AF90AF-35E5-1238-4861-B66237B5A559}"/>
              </a:ext>
            </a:extLst>
          </p:cNvPr>
          <p:cNvSpPr txBox="1"/>
          <p:nvPr/>
        </p:nvSpPr>
        <p:spPr>
          <a:xfrm>
            <a:off x="13493348" y="6970543"/>
            <a:ext cx="4021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tx2"/>
                </a:solidFill>
              </a:rPr>
              <a:t>Zkouška požární odolnosti 3x3m - vertikální</a:t>
            </a:r>
            <a:endParaRPr lang="cs-CZ" sz="1400" i="1" dirty="0">
              <a:solidFill>
                <a:schemeClr val="tx2"/>
              </a:solidFill>
            </a:endParaRPr>
          </a:p>
        </p:txBody>
      </p:sp>
      <p:pic>
        <p:nvPicPr>
          <p:cNvPr id="6" name="Obrázek 4">
            <a:extLst>
              <a:ext uri="{FF2B5EF4-FFF2-40B4-BE49-F238E27FC236}">
                <a16:creationId xmlns:a16="http://schemas.microsoft.com/office/drawing/2014/main" id="{9EB13E0B-4A36-6FD7-3D9B-C9BF5AC09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88" y="3429000"/>
            <a:ext cx="3235508" cy="2149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AD1D0A-580E-29F0-B592-5B00CF1E5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8805" y="3392323"/>
            <a:ext cx="2924140" cy="21857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E097E6-602B-B3A0-76FE-5C9B26101710}"/>
              </a:ext>
            </a:extLst>
          </p:cNvPr>
          <p:cNvSpPr txBox="1"/>
          <p:nvPr/>
        </p:nvSpPr>
        <p:spPr>
          <a:xfrm>
            <a:off x="3219483" y="5640736"/>
            <a:ext cx="4021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tx2"/>
                </a:solidFill>
              </a:rPr>
              <a:t>Zkoušky požární odolnosti dle EN 1365-2</a:t>
            </a:r>
            <a:endParaRPr lang="cs-CZ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1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6E905-F874-6E66-B450-3A83F5589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351FE42-CF5C-DEC8-2373-2B1E6799E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7994-2915-48A6-92CC-52502FCD4065}" type="slidenum">
              <a:rPr lang="en-IE" smtClean="0"/>
              <a:t>13</a:t>
            </a:fld>
            <a:endParaRPr lang="en-IE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76F9069-3915-CC3F-C83F-EDC30148B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323" y="294237"/>
            <a:ext cx="10560436" cy="569167"/>
          </a:xfrm>
        </p:spPr>
        <p:txBody>
          <a:bodyPr/>
          <a:lstStyle/>
          <a:p>
            <a:r>
              <a:rPr lang="cs-CZ" dirty="0"/>
              <a:t>ZKOUŠENÍ STŘECH - EN 1365-2 </a:t>
            </a:r>
            <a:endParaRPr lang="en-AU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59DB390-C354-F5A3-AEB3-589160090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038" y="667315"/>
            <a:ext cx="8848374" cy="79468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Neplatí rozšířená aplikace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Přímá aplikace - výsledky zkoušky lze aplikovat na podobné konstrukce, povolené některé změny (sklon, podhledy, dutiny,…)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Článek 13 a) vztah mezi zatížením a požární odolností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457200" lvl="2">
              <a:lnSpc>
                <a:spcPct val="90000"/>
              </a:lnSpc>
            </a:pPr>
            <a:endParaRPr lang="en-AU" sz="1300" dirty="0">
              <a:solidFill>
                <a:schemeClr val="tx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49CCB9-E325-30F6-A72F-B7E91B7CA957}"/>
              </a:ext>
            </a:extLst>
          </p:cNvPr>
          <p:cNvSpPr/>
          <p:nvPr/>
        </p:nvSpPr>
        <p:spPr>
          <a:xfrm>
            <a:off x="8272227" y="2173268"/>
            <a:ext cx="1120386" cy="140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33DF2D-ED9A-F94B-B10E-8EE795EAECF7}"/>
              </a:ext>
            </a:extLst>
          </p:cNvPr>
          <p:cNvSpPr/>
          <p:nvPr/>
        </p:nvSpPr>
        <p:spPr>
          <a:xfrm>
            <a:off x="8282026" y="3192877"/>
            <a:ext cx="1120386" cy="83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34B262-E6C3-CBA8-820C-4DACFBC4BB0D}"/>
              </a:ext>
            </a:extLst>
          </p:cNvPr>
          <p:cNvSpPr/>
          <p:nvPr/>
        </p:nvSpPr>
        <p:spPr>
          <a:xfrm>
            <a:off x="10622279" y="4725968"/>
            <a:ext cx="431493" cy="140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13D49B-ED16-1A5D-878C-2ECCDF20DFEF}"/>
              </a:ext>
            </a:extLst>
          </p:cNvPr>
          <p:cNvSpPr/>
          <p:nvPr/>
        </p:nvSpPr>
        <p:spPr>
          <a:xfrm>
            <a:off x="9053953" y="4866726"/>
            <a:ext cx="666310" cy="140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77C4A9-BB52-E3FB-E6E5-240C27573D55}"/>
              </a:ext>
            </a:extLst>
          </p:cNvPr>
          <p:cNvSpPr txBox="1"/>
          <p:nvPr/>
        </p:nvSpPr>
        <p:spPr>
          <a:xfrm>
            <a:off x="8037111" y="6970542"/>
            <a:ext cx="4021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tx2"/>
                </a:solidFill>
              </a:rPr>
              <a:t>Zkouška požární odolnosti 3x3m - horizontální</a:t>
            </a:r>
            <a:endParaRPr lang="cs-CZ" sz="1400" i="1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88643-9CDA-9D41-E336-80A8A61761E3}"/>
              </a:ext>
            </a:extLst>
          </p:cNvPr>
          <p:cNvSpPr txBox="1"/>
          <p:nvPr/>
        </p:nvSpPr>
        <p:spPr>
          <a:xfrm>
            <a:off x="13493348" y="6970543"/>
            <a:ext cx="4021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tx2"/>
                </a:solidFill>
              </a:rPr>
              <a:t>Zkouška požární odolnosti 3x3m - vertikální</a:t>
            </a:r>
            <a:endParaRPr lang="cs-CZ" sz="1400" i="1" dirty="0">
              <a:solidFill>
                <a:schemeClr val="tx2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95D075B-D0AA-6216-5359-3386B25A3AD6}"/>
              </a:ext>
            </a:extLst>
          </p:cNvPr>
          <p:cNvGrpSpPr/>
          <p:nvPr/>
        </p:nvGrpSpPr>
        <p:grpSpPr>
          <a:xfrm>
            <a:off x="2508825" y="2183281"/>
            <a:ext cx="6323595" cy="3235360"/>
            <a:chOff x="2071046" y="2568296"/>
            <a:chExt cx="5229867" cy="285829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B5FA1CC-4837-A407-8D74-C8BD519CF917}"/>
                </a:ext>
              </a:extLst>
            </p:cNvPr>
            <p:cNvSpPr/>
            <p:nvPr/>
          </p:nvSpPr>
          <p:spPr>
            <a:xfrm>
              <a:off x="3219483" y="3569547"/>
              <a:ext cx="682391" cy="108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2035592-215F-FF14-AE31-9DC33DEBA063}"/>
                </a:ext>
              </a:extLst>
            </p:cNvPr>
            <p:cNvSpPr/>
            <p:nvPr/>
          </p:nvSpPr>
          <p:spPr>
            <a:xfrm>
              <a:off x="4698207" y="3482975"/>
              <a:ext cx="400844" cy="1407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C9402A-5968-21E3-F0C9-376763C44D26}"/>
                </a:ext>
              </a:extLst>
            </p:cNvPr>
            <p:cNvSpPr/>
            <p:nvPr/>
          </p:nvSpPr>
          <p:spPr>
            <a:xfrm>
              <a:off x="3219483" y="5255418"/>
              <a:ext cx="701443" cy="845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D409D5-B0B9-DB45-ED87-E7FFB6399A18}"/>
                </a:ext>
              </a:extLst>
            </p:cNvPr>
            <p:cNvSpPr/>
            <p:nvPr/>
          </p:nvSpPr>
          <p:spPr>
            <a:xfrm>
              <a:off x="4706067" y="5145068"/>
              <a:ext cx="412035" cy="1407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0B9E1C2-72E2-5CE7-719C-E3FCA4258084}"/>
                </a:ext>
              </a:extLst>
            </p:cNvPr>
            <p:cNvSpPr/>
            <p:nvPr/>
          </p:nvSpPr>
          <p:spPr>
            <a:xfrm>
              <a:off x="6469379" y="4866727"/>
              <a:ext cx="431493" cy="1407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E98EB50-E291-2425-28FA-ECA88C31F3AE}"/>
                </a:ext>
              </a:extLst>
            </p:cNvPr>
            <p:cNvSpPr/>
            <p:nvPr/>
          </p:nvSpPr>
          <p:spPr>
            <a:xfrm>
              <a:off x="6739378" y="5285827"/>
              <a:ext cx="561535" cy="1407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3A6E35-5802-2592-3E6B-37C967DD5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2899"/>
            <a:stretch>
              <a:fillRect/>
            </a:stretch>
          </p:blipFill>
          <p:spPr>
            <a:xfrm>
              <a:off x="2071046" y="2568296"/>
              <a:ext cx="4829826" cy="2729794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B21C623-9763-1FB3-E058-B3D3B3DC1ECA}"/>
                </a:ext>
              </a:extLst>
            </p:cNvPr>
            <p:cNvSpPr/>
            <p:nvPr/>
          </p:nvSpPr>
          <p:spPr>
            <a:xfrm>
              <a:off x="4212290" y="2626922"/>
              <a:ext cx="1052101" cy="86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C3516FA-F012-5559-985B-0F0C87992A86}"/>
                </a:ext>
              </a:extLst>
            </p:cNvPr>
            <p:cNvSpPr/>
            <p:nvPr/>
          </p:nvSpPr>
          <p:spPr>
            <a:xfrm>
              <a:off x="6409911" y="4212851"/>
              <a:ext cx="405195" cy="145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1418651-F8DD-035C-BC1F-6563BBF7D616}"/>
                </a:ext>
              </a:extLst>
            </p:cNvPr>
            <p:cNvSpPr/>
            <p:nvPr/>
          </p:nvSpPr>
          <p:spPr>
            <a:xfrm>
              <a:off x="2510119" y="4358461"/>
              <a:ext cx="405195" cy="145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F37FC21-F6C8-9C50-AEC3-D257B2E993F9}"/>
                </a:ext>
              </a:extLst>
            </p:cNvPr>
            <p:cNvSpPr/>
            <p:nvPr/>
          </p:nvSpPr>
          <p:spPr>
            <a:xfrm>
              <a:off x="4937170" y="4358460"/>
              <a:ext cx="625700" cy="145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F43D2B4-3867-D6A1-DD40-C8326CA5DBC0}"/>
                </a:ext>
              </a:extLst>
            </p:cNvPr>
            <p:cNvSpPr/>
            <p:nvPr/>
          </p:nvSpPr>
          <p:spPr>
            <a:xfrm>
              <a:off x="2763662" y="4792005"/>
              <a:ext cx="527311" cy="145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2C8514-D155-11DA-EE2A-9E7C588860C0}"/>
                </a:ext>
              </a:extLst>
            </p:cNvPr>
            <p:cNvSpPr/>
            <p:nvPr/>
          </p:nvSpPr>
          <p:spPr>
            <a:xfrm>
              <a:off x="2332788" y="3734641"/>
              <a:ext cx="4568084" cy="7694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noFill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9BFE671-BFD6-D0A8-2197-657DB71FB1D3}"/>
              </a:ext>
            </a:extLst>
          </p:cNvPr>
          <p:cNvSpPr txBox="1"/>
          <p:nvPr/>
        </p:nvSpPr>
        <p:spPr>
          <a:xfrm>
            <a:off x="2514247" y="5573598"/>
            <a:ext cx="5834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tx2"/>
                </a:solidFill>
              </a:rPr>
              <a:t>Klasifikace požární odolnosti střešního panelu s minerálním jádrem </a:t>
            </a:r>
            <a:endParaRPr lang="cs-CZ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7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E3A32-3561-BFCB-CB64-86772E462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30912EE-EA1A-1898-6E39-3D6BED5F7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7994-2915-48A6-92CC-52502FCD4065}" type="slidenum">
              <a:rPr lang="en-IE" smtClean="0"/>
              <a:t>14</a:t>
            </a:fld>
            <a:endParaRPr lang="en-IE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238FF60-D693-0106-191E-6491DA15F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323" y="294237"/>
            <a:ext cx="10560436" cy="569167"/>
          </a:xfrm>
        </p:spPr>
        <p:txBody>
          <a:bodyPr/>
          <a:lstStyle/>
          <a:p>
            <a:r>
              <a:rPr lang="cs-CZ" dirty="0"/>
              <a:t>ZKOUŠENÍ STŘECH - EN 1365-2 </a:t>
            </a:r>
            <a:endParaRPr lang="en-AU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6804AD5-F663-C2CF-EF35-1933A997C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508" y="651300"/>
            <a:ext cx="8226068" cy="4423566"/>
          </a:xfrm>
        </p:spPr>
        <p:txBody>
          <a:bodyPr/>
          <a:lstStyle/>
          <a:p>
            <a:r>
              <a:rPr lang="cs-CZ" b="1" dirty="0"/>
              <a:t>13 Oblast přímé aplikace výsledků zkoušky pro konstrukce bez zasklených částí</a:t>
            </a:r>
          </a:p>
          <a:p>
            <a:r>
              <a:rPr lang="cs-CZ" dirty="0"/>
              <a:t>Výsledky zkoušek lze přímo aplikovat na podobné neodzkoušené stropní nebo střešní konstrukce za předpokladu, že platí následující:</a:t>
            </a:r>
          </a:p>
          <a:p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a)Ve vztahu ke stavebnímu a konstrukčnímu prvku:</a:t>
            </a:r>
          </a:p>
          <a:p>
            <a:r>
              <a:rPr lang="cs-CZ" b="1" dirty="0">
                <a:solidFill>
                  <a:srgbClr val="FF0000"/>
                </a:solidFill>
              </a:rPr>
              <a:t>Maximální momenty a smykové síly, vypočítané na stejném základě jako zkušební zatížení, nesmí být větší než při zkoušce</a:t>
            </a:r>
          </a:p>
          <a:p>
            <a:endParaRPr lang="cs-CZ" dirty="0"/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457200" lvl="2">
              <a:lnSpc>
                <a:spcPct val="90000"/>
              </a:lnSpc>
            </a:pPr>
            <a:endParaRPr lang="en-AU" sz="1300" dirty="0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C41541-15F7-B718-BBCD-E1F5D218A3D9}"/>
              </a:ext>
            </a:extLst>
          </p:cNvPr>
          <p:cNvSpPr/>
          <p:nvPr/>
        </p:nvSpPr>
        <p:spPr>
          <a:xfrm>
            <a:off x="3219483" y="3569547"/>
            <a:ext cx="682391" cy="108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A5135A-6628-5410-670E-6A5A42CE5DEA}"/>
              </a:ext>
            </a:extLst>
          </p:cNvPr>
          <p:cNvSpPr/>
          <p:nvPr/>
        </p:nvSpPr>
        <p:spPr>
          <a:xfrm>
            <a:off x="4698207" y="3482975"/>
            <a:ext cx="400844" cy="140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F6A7DA-7FE1-C112-ADAF-486F37E95B81}"/>
              </a:ext>
            </a:extLst>
          </p:cNvPr>
          <p:cNvSpPr/>
          <p:nvPr/>
        </p:nvSpPr>
        <p:spPr>
          <a:xfrm>
            <a:off x="3219483" y="5255418"/>
            <a:ext cx="701443" cy="84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993094-E1FD-68BF-5A2F-0DC8E85EF021}"/>
              </a:ext>
            </a:extLst>
          </p:cNvPr>
          <p:cNvSpPr/>
          <p:nvPr/>
        </p:nvSpPr>
        <p:spPr>
          <a:xfrm>
            <a:off x="4706067" y="5145068"/>
            <a:ext cx="412035" cy="140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3B7F72-D8D6-6FC6-40A8-C3F63EA589F1}"/>
              </a:ext>
            </a:extLst>
          </p:cNvPr>
          <p:cNvSpPr/>
          <p:nvPr/>
        </p:nvSpPr>
        <p:spPr>
          <a:xfrm>
            <a:off x="8272227" y="2173268"/>
            <a:ext cx="1120386" cy="140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4CAEB2-A79C-D98B-E814-E3426E810D2B}"/>
              </a:ext>
            </a:extLst>
          </p:cNvPr>
          <p:cNvSpPr/>
          <p:nvPr/>
        </p:nvSpPr>
        <p:spPr>
          <a:xfrm>
            <a:off x="8282026" y="3192877"/>
            <a:ext cx="1120386" cy="83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21AC1E-65FB-FCB9-02B3-B2BA2D63F08D}"/>
              </a:ext>
            </a:extLst>
          </p:cNvPr>
          <p:cNvSpPr/>
          <p:nvPr/>
        </p:nvSpPr>
        <p:spPr>
          <a:xfrm>
            <a:off x="10622279" y="4725968"/>
            <a:ext cx="431493" cy="140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0E730E-4168-92C4-819C-B48F21BB6F70}"/>
              </a:ext>
            </a:extLst>
          </p:cNvPr>
          <p:cNvSpPr/>
          <p:nvPr/>
        </p:nvSpPr>
        <p:spPr>
          <a:xfrm>
            <a:off x="6469379" y="4866727"/>
            <a:ext cx="431493" cy="140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A8355A-4F29-DBB7-6F52-8F4CD1E12CCF}"/>
              </a:ext>
            </a:extLst>
          </p:cNvPr>
          <p:cNvSpPr/>
          <p:nvPr/>
        </p:nvSpPr>
        <p:spPr>
          <a:xfrm>
            <a:off x="9053953" y="4866726"/>
            <a:ext cx="666310" cy="140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4590775-F608-8EF3-1E35-C07D3EA8B830}"/>
              </a:ext>
            </a:extLst>
          </p:cNvPr>
          <p:cNvSpPr/>
          <p:nvPr/>
        </p:nvSpPr>
        <p:spPr>
          <a:xfrm>
            <a:off x="6739378" y="5285827"/>
            <a:ext cx="561535" cy="140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BDD171F-805D-46E1-A099-9692DDFF83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8" y="2895600"/>
            <a:ext cx="5681672" cy="26965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0E972FF-FE98-A631-E5B6-A1C67F35FD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2584405"/>
            <a:ext cx="4799875" cy="19457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9A6641-DE10-4E90-E46A-25C353DBEC41}"/>
              </a:ext>
            </a:extLst>
          </p:cNvPr>
          <p:cNvSpPr txBox="1"/>
          <p:nvPr/>
        </p:nvSpPr>
        <p:spPr>
          <a:xfrm>
            <a:off x="984638" y="5573858"/>
            <a:ext cx="5834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tx2"/>
                </a:solidFill>
              </a:rPr>
              <a:t>Průběh momentů a posouvajících sil na spojitém nosníku</a:t>
            </a:r>
            <a:endParaRPr lang="cs-CZ" sz="1400" i="1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6743B-0421-454F-7CB2-B9A189020E9C}"/>
              </a:ext>
            </a:extLst>
          </p:cNvPr>
          <p:cNvSpPr txBox="1"/>
          <p:nvPr/>
        </p:nvSpPr>
        <p:spPr>
          <a:xfrm>
            <a:off x="7478858" y="4579404"/>
            <a:ext cx="2519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tx2"/>
                </a:solidFill>
              </a:rPr>
              <a:t>Zkoušený rozpon a zatížení</a:t>
            </a:r>
            <a:endParaRPr lang="cs-CZ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8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7AE93-CF25-67AE-468C-3B7D144EB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E72B63A-6FED-3574-D8B5-7D2A1E80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7994-2915-48A6-92CC-52502FCD4065}" type="slidenum">
              <a:rPr lang="en-IE" smtClean="0"/>
              <a:t>15</a:t>
            </a:fld>
            <a:endParaRPr lang="en-IE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84C1A84-58BF-7AC5-4158-C6D30C3D3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Praktický dopad</a:t>
            </a:r>
            <a:endParaRPr lang="en-AU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CE0CD29-F028-314C-B8B9-C4C20EEBD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038" y="554425"/>
            <a:ext cx="10494962" cy="4423566"/>
          </a:xfrm>
        </p:spPr>
        <p:txBody>
          <a:bodyPr/>
          <a:lstStyle/>
          <a:p>
            <a:endParaRPr lang="cs-CZ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V případě, že je na střechu požadavek na požární odolnost, je nutné porovnat navrhované zatížení a rozpon se zatížením zkoušeným.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Není nutné v případě, kdy je požadavek například pouze na B</a:t>
            </a:r>
            <a:r>
              <a:rPr lang="cs-CZ" sz="1800" baseline="-25000" dirty="0"/>
              <a:t>ROOF</a:t>
            </a:r>
            <a:r>
              <a:rPr lang="cs-CZ" sz="1800" dirty="0"/>
              <a:t>(t3)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V případě dodatečných zatížení jako FVE, vegetační střechy, případně vyšší sněhové oblasti, návěje atd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Pokud není splněna podmínka – neplatí požární odolnost pro střešní panel na základě klasifikace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Nutnost ve fázi návrhu zmenšit rozpony, použít jinou tloušťku panelu, případně redukovat zatížení (pokud jde)</a:t>
            </a:r>
          </a:p>
          <a:p>
            <a:pPr marL="0" lvl="1">
              <a:lnSpc>
                <a:spcPct val="90000"/>
              </a:lnSpc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457200" lvl="2">
              <a:lnSpc>
                <a:spcPct val="90000"/>
              </a:lnSpc>
            </a:pPr>
            <a:endParaRPr lang="en-AU" sz="13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06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3D22D-D043-19A4-A486-4FCC47940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AAB9C1D-E824-0FFD-59CF-3ADF4CD84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7994-2915-48A6-92CC-52502FCD4065}" type="slidenum">
              <a:rPr lang="en-IE" smtClean="0"/>
              <a:t>16</a:t>
            </a:fld>
            <a:endParaRPr lang="en-IE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B9CCC78-05C7-54D4-5011-AAA5AAC59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038" y="241782"/>
            <a:ext cx="10560436" cy="569167"/>
          </a:xfrm>
        </p:spPr>
        <p:txBody>
          <a:bodyPr/>
          <a:lstStyle/>
          <a:p>
            <a:r>
              <a:rPr lang="cs-CZ" dirty="0"/>
              <a:t>PŘÍKLAD – STŘEŠNÍ SENDVIČOVÝ PANEL</a:t>
            </a:r>
            <a:endParaRPr lang="en-AU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A485F69-A14E-EA0E-CBE2-D9EF7224D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978" y="657815"/>
            <a:ext cx="5853535" cy="4423566"/>
          </a:xfrm>
        </p:spPr>
        <p:txBody>
          <a:bodyPr/>
          <a:lstStyle/>
          <a:p>
            <a:r>
              <a:rPr lang="cs-CZ" dirty="0"/>
              <a:t>Výsledek zkoušky: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chemeClr val="tx1"/>
                </a:solidFill>
              </a:rPr>
              <a:t>PO REI 30/RE 60 při zkoušeném rozponu 3,1m +0,9m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chemeClr val="tx1"/>
                </a:solidFill>
              </a:rPr>
              <a:t>Vlastní hmotnost 13,6 kg/m2 + přitížení 36 kg/m2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457200" lvl="2">
              <a:lnSpc>
                <a:spcPct val="90000"/>
              </a:lnSpc>
            </a:pPr>
            <a:endParaRPr lang="en-AU" sz="1300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0C73E9-9680-5F01-A4E5-5CE3DBA78196}"/>
              </a:ext>
            </a:extLst>
          </p:cNvPr>
          <p:cNvSpPr txBox="1"/>
          <p:nvPr/>
        </p:nvSpPr>
        <p:spPr>
          <a:xfrm>
            <a:off x="5614072" y="657743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cs-CZ" sz="1500" dirty="0">
                <a:solidFill>
                  <a:schemeClr val="tx2"/>
                </a:solidFill>
              </a:rPr>
              <a:t>Příklad z praxe: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500" dirty="0"/>
              <a:t>Rozpon 2x2,4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500" dirty="0"/>
              <a:t>Zatížení sněhem v místě stavby </a:t>
            </a:r>
            <a:r>
              <a:rPr lang="cs-CZ" sz="1500" b="1" dirty="0"/>
              <a:t>sk =1 </a:t>
            </a:r>
            <a:r>
              <a:rPr lang="cs-CZ" sz="1500" b="1" dirty="0" err="1"/>
              <a:t>kN</a:t>
            </a:r>
            <a:r>
              <a:rPr lang="cs-CZ" sz="1500" b="1" dirty="0"/>
              <a:t>/m</a:t>
            </a:r>
            <a:r>
              <a:rPr lang="cs-CZ" sz="1500" b="1" baseline="30000" dirty="0"/>
              <a:t>2</a:t>
            </a:r>
            <a:r>
              <a:rPr lang="cs-CZ" sz="1500" b="1" dirty="0"/>
              <a:t>, </a:t>
            </a:r>
            <a:r>
              <a:rPr lang="cs-CZ" sz="1500" dirty="0"/>
              <a:t>násobené tvarovým součinitelem pro zatížení sněhem na střeše µ2 = 0,8, přepočtené pro mimořádnou kombinaci </a:t>
            </a:r>
            <a:r>
              <a:rPr lang="cs-CZ" sz="1500" b="1" dirty="0"/>
              <a:t>y2=0,2</a:t>
            </a:r>
            <a:r>
              <a:rPr lang="cs-CZ" sz="1500" dirty="0"/>
              <a:t>, tzn. redukované zatížení </a:t>
            </a:r>
            <a:r>
              <a:rPr lang="cs-CZ" sz="1500" b="1" dirty="0"/>
              <a:t>1*0,8*0,2 = 0,16 </a:t>
            </a:r>
            <a:r>
              <a:rPr lang="cs-CZ" sz="1500" b="1" dirty="0" err="1"/>
              <a:t>kN</a:t>
            </a:r>
            <a:r>
              <a:rPr lang="cs-CZ" sz="1500" b="1" dirty="0"/>
              <a:t>/m2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5029F3-39B6-D4DD-BF8D-072CE2A91A45}"/>
              </a:ext>
            </a:extLst>
          </p:cNvPr>
          <p:cNvSpPr txBox="1"/>
          <p:nvPr/>
        </p:nvSpPr>
        <p:spPr>
          <a:xfrm>
            <a:off x="554038" y="5124803"/>
            <a:ext cx="5834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tx2"/>
                </a:solidFill>
              </a:rPr>
              <a:t>Max. moment nad vnitřní podporou M</a:t>
            </a:r>
            <a:r>
              <a:rPr lang="cs-CZ" sz="1400" baseline="-25000" dirty="0">
                <a:solidFill>
                  <a:schemeClr val="tx2"/>
                </a:solidFill>
              </a:rPr>
              <a:t>1</a:t>
            </a:r>
            <a:r>
              <a:rPr lang="cs-CZ" sz="1400" dirty="0">
                <a:solidFill>
                  <a:schemeClr val="tx2"/>
                </a:solidFill>
              </a:rPr>
              <a:t>= -0,47kNm</a:t>
            </a:r>
          </a:p>
          <a:p>
            <a:r>
              <a:rPr lang="cs-CZ" sz="1400" dirty="0">
                <a:solidFill>
                  <a:schemeClr val="tx2"/>
                </a:solidFill>
              </a:rPr>
              <a:t>Max. moment v poli M</a:t>
            </a:r>
            <a:r>
              <a:rPr lang="cs-CZ" sz="1400" baseline="-25000" dirty="0">
                <a:solidFill>
                  <a:schemeClr val="tx2"/>
                </a:solidFill>
              </a:rPr>
              <a:t>x1</a:t>
            </a:r>
            <a:r>
              <a:rPr lang="cs-CZ" sz="1400" dirty="0">
                <a:solidFill>
                  <a:schemeClr val="tx2"/>
                </a:solidFill>
              </a:rPr>
              <a:t>= 0,38kNm</a:t>
            </a:r>
          </a:p>
          <a:p>
            <a:r>
              <a:rPr lang="cs-CZ" sz="1400" dirty="0">
                <a:solidFill>
                  <a:schemeClr val="tx2"/>
                </a:solidFill>
              </a:rPr>
              <a:t>Max. posouvající síla V= 0,92 </a:t>
            </a:r>
            <a:r>
              <a:rPr lang="cs-CZ" sz="1400" dirty="0" err="1">
                <a:solidFill>
                  <a:schemeClr val="tx2"/>
                </a:solidFill>
              </a:rPr>
              <a:t>kN</a:t>
            </a:r>
            <a:endParaRPr lang="cs-CZ" sz="1400" dirty="0">
              <a:solidFill>
                <a:schemeClr val="tx2"/>
              </a:solidFill>
            </a:endParaRPr>
          </a:p>
          <a:p>
            <a:endParaRPr lang="cs-CZ" sz="1400" i="1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F61DE8-3F61-CC4D-0A41-29348B53C86D}"/>
              </a:ext>
            </a:extLst>
          </p:cNvPr>
          <p:cNvSpPr txBox="1"/>
          <p:nvPr/>
        </p:nvSpPr>
        <p:spPr>
          <a:xfrm>
            <a:off x="6450549" y="5020260"/>
            <a:ext cx="5834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tx2"/>
                </a:solidFill>
              </a:rPr>
              <a:t>Max. moment nad vnitřní podporou M</a:t>
            </a:r>
            <a:r>
              <a:rPr lang="cs-CZ" sz="1400" baseline="-25000" dirty="0">
                <a:solidFill>
                  <a:schemeClr val="tx2"/>
                </a:solidFill>
              </a:rPr>
              <a:t>1</a:t>
            </a:r>
            <a:r>
              <a:rPr lang="cs-CZ" sz="1400" dirty="0">
                <a:solidFill>
                  <a:schemeClr val="tx2"/>
                </a:solidFill>
              </a:rPr>
              <a:t>= </a:t>
            </a:r>
            <a:r>
              <a:rPr lang="cs-CZ" sz="1400" dirty="0">
                <a:solidFill>
                  <a:schemeClr val="tx2"/>
                </a:solidFill>
                <a:highlight>
                  <a:srgbClr val="9AF89E"/>
                </a:highlight>
              </a:rPr>
              <a:t>-0,21</a:t>
            </a:r>
            <a:r>
              <a:rPr lang="cs-CZ" sz="1400" dirty="0">
                <a:solidFill>
                  <a:schemeClr val="tx2"/>
                </a:solidFill>
              </a:rPr>
              <a:t>kNm</a:t>
            </a:r>
          </a:p>
          <a:p>
            <a:r>
              <a:rPr lang="cs-CZ" sz="1400" dirty="0">
                <a:solidFill>
                  <a:schemeClr val="tx2"/>
                </a:solidFill>
              </a:rPr>
              <a:t>Max. moment v poli M</a:t>
            </a:r>
            <a:r>
              <a:rPr lang="cs-CZ" sz="1400" baseline="-25000" dirty="0">
                <a:solidFill>
                  <a:schemeClr val="tx2"/>
                </a:solidFill>
              </a:rPr>
              <a:t>x1</a:t>
            </a:r>
            <a:r>
              <a:rPr lang="cs-CZ" sz="1400" dirty="0">
                <a:solidFill>
                  <a:schemeClr val="tx2"/>
                </a:solidFill>
              </a:rPr>
              <a:t>= </a:t>
            </a:r>
            <a:r>
              <a:rPr lang="cs-CZ" sz="1400" dirty="0">
                <a:solidFill>
                  <a:schemeClr val="tx2"/>
                </a:solidFill>
                <a:highlight>
                  <a:srgbClr val="9AF89E"/>
                </a:highlight>
              </a:rPr>
              <a:t>0,12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kNm</a:t>
            </a:r>
            <a:endParaRPr lang="cs-CZ" sz="1400" dirty="0">
              <a:solidFill>
                <a:schemeClr val="tx2"/>
              </a:solidFill>
            </a:endParaRPr>
          </a:p>
          <a:p>
            <a:r>
              <a:rPr lang="cs-CZ" sz="1400" dirty="0">
                <a:solidFill>
                  <a:schemeClr val="tx2"/>
                </a:solidFill>
              </a:rPr>
              <a:t>Max. posouvající síla V= </a:t>
            </a:r>
            <a:r>
              <a:rPr lang="cs-CZ" sz="1400" dirty="0">
                <a:solidFill>
                  <a:schemeClr val="tx2"/>
                </a:solidFill>
                <a:highlight>
                  <a:srgbClr val="9AF89E"/>
                </a:highlight>
              </a:rPr>
              <a:t>0,89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kN</a:t>
            </a:r>
            <a:endParaRPr lang="cs-CZ" sz="1400" dirty="0">
              <a:solidFill>
                <a:schemeClr val="tx2"/>
              </a:solidFill>
            </a:endParaRPr>
          </a:p>
          <a:p>
            <a:endParaRPr lang="cs-CZ" sz="1400" i="1" dirty="0">
              <a:solidFill>
                <a:schemeClr val="tx2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8" t="14000" r="62612" b="27154"/>
          <a:stretch/>
        </p:blipFill>
        <p:spPr>
          <a:xfrm>
            <a:off x="2856890" y="1551823"/>
            <a:ext cx="3120110" cy="31627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828626-1695-0531-3B72-D2FC92402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01" y="1551823"/>
            <a:ext cx="1893376" cy="3349408"/>
          </a:xfrm>
          <a:prstGeom prst="rect">
            <a:avLst/>
          </a:prstGeom>
        </p:spPr>
      </p:pic>
      <p:sp>
        <p:nvSpPr>
          <p:cNvPr id="35" name="Smiley Face 34">
            <a:extLst>
              <a:ext uri="{FF2B5EF4-FFF2-40B4-BE49-F238E27FC236}">
                <a16:creationId xmlns:a16="http://schemas.microsoft.com/office/drawing/2014/main" id="{73CF8498-C89A-6BAD-38E6-C40E3E403D48}"/>
              </a:ext>
            </a:extLst>
          </p:cNvPr>
          <p:cNvSpPr/>
          <p:nvPr/>
        </p:nvSpPr>
        <p:spPr>
          <a:xfrm>
            <a:off x="5244589" y="4909138"/>
            <a:ext cx="984364" cy="975204"/>
          </a:xfrm>
          <a:prstGeom prst="smileyFace">
            <a:avLst/>
          </a:prstGeom>
          <a:noFill/>
          <a:ln w="76200">
            <a:solidFill>
              <a:srgbClr val="00D6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5AE0EAD-3917-0D5D-6728-0FA0F38B8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002" y="2178493"/>
            <a:ext cx="2314898" cy="11812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5E161D3-ED4F-CB13-0B0E-576C15D591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4313" y="2225056"/>
            <a:ext cx="2070367" cy="259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  <p:bldP spid="11" grpId="0"/>
      <p:bldP spid="16" grpId="0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74CBB-0BD7-0A5F-4B75-341FC1FC3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779D398-B866-ED49-6C42-8D3869169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7994-2915-48A6-92CC-52502FCD4065}" type="slidenum">
              <a:rPr lang="en-IE" smtClean="0"/>
              <a:t>17</a:t>
            </a:fld>
            <a:endParaRPr lang="en-IE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D82E79E-702C-9988-02F7-30DA20F82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038" y="241782"/>
            <a:ext cx="10560436" cy="569167"/>
          </a:xfrm>
        </p:spPr>
        <p:txBody>
          <a:bodyPr/>
          <a:lstStyle/>
          <a:p>
            <a:r>
              <a:rPr lang="cs-CZ" dirty="0"/>
              <a:t>PŘÍKLAD – STŘEŠNÍ SENDVIČOVÝ PANEL</a:t>
            </a:r>
            <a:endParaRPr lang="en-AU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56A593C-0B29-F726-14DA-95D34054B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978" y="657815"/>
            <a:ext cx="5853535" cy="4423566"/>
          </a:xfrm>
        </p:spPr>
        <p:txBody>
          <a:bodyPr/>
          <a:lstStyle/>
          <a:p>
            <a:r>
              <a:rPr lang="cs-CZ" dirty="0"/>
              <a:t>Výsledek zkoušky: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chemeClr val="tx1"/>
                </a:solidFill>
              </a:rPr>
              <a:t>PO REI 30/RE 60 při zkoušeném rozponu 3,1m +0,9m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chemeClr val="tx1"/>
                </a:solidFill>
              </a:rPr>
              <a:t>Vlastní hmotnost 13,6 kg/m2 + přitížení 36 kg/m2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457200" lvl="2">
              <a:lnSpc>
                <a:spcPct val="90000"/>
              </a:lnSpc>
            </a:pPr>
            <a:endParaRPr lang="en-AU" sz="1300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5C6D86-35CF-00FC-398C-F8A99E841A66}"/>
              </a:ext>
            </a:extLst>
          </p:cNvPr>
          <p:cNvSpPr txBox="1"/>
          <p:nvPr/>
        </p:nvSpPr>
        <p:spPr>
          <a:xfrm>
            <a:off x="5693022" y="405636"/>
            <a:ext cx="609600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cs-CZ" sz="1500" dirty="0">
                <a:solidFill>
                  <a:schemeClr val="tx2"/>
                </a:solidFill>
              </a:rPr>
              <a:t>Příklad z praxe: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500" dirty="0"/>
              <a:t>Rozpon 2x2,4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500" dirty="0"/>
              <a:t>Zatížení sněhem v místě stavby </a:t>
            </a:r>
            <a:r>
              <a:rPr lang="cs-CZ" sz="1500" b="1" dirty="0"/>
              <a:t>sk =1 </a:t>
            </a:r>
            <a:r>
              <a:rPr lang="cs-CZ" sz="1500" b="1" dirty="0" err="1"/>
              <a:t>kN</a:t>
            </a:r>
            <a:r>
              <a:rPr lang="cs-CZ" sz="1500" b="1" dirty="0"/>
              <a:t>/m</a:t>
            </a:r>
            <a:r>
              <a:rPr lang="cs-CZ" sz="1500" b="1" baseline="30000" dirty="0"/>
              <a:t>2</a:t>
            </a:r>
            <a:r>
              <a:rPr lang="cs-CZ" sz="1500" b="1" dirty="0"/>
              <a:t>, </a:t>
            </a:r>
            <a:r>
              <a:rPr lang="cs-CZ" sz="1500" dirty="0"/>
              <a:t>násobené tvarovým součinitelem pro zatížení sněhem na střeše µ2 = 0,8, přepočtené pro mimořádnou kombinaci </a:t>
            </a:r>
            <a:r>
              <a:rPr lang="cs-CZ" sz="1500" b="1" dirty="0"/>
              <a:t>y2=0,2</a:t>
            </a:r>
            <a:r>
              <a:rPr lang="cs-CZ" sz="1500" dirty="0"/>
              <a:t>, tzn. redukované zatížení </a:t>
            </a:r>
            <a:r>
              <a:rPr lang="cs-CZ" sz="1500" b="1" dirty="0"/>
              <a:t>1*0,8*0,2 = 0,16 </a:t>
            </a:r>
            <a:r>
              <a:rPr lang="cs-CZ" sz="1500" b="1" dirty="0" err="1"/>
              <a:t>kN</a:t>
            </a:r>
            <a:r>
              <a:rPr lang="cs-CZ" sz="1500" b="1" dirty="0"/>
              <a:t>/m</a:t>
            </a:r>
            <a:r>
              <a:rPr lang="cs-CZ" sz="1500" b="1" baseline="30000" dirty="0"/>
              <a:t>2</a:t>
            </a:r>
          </a:p>
          <a:p>
            <a:pPr lvl="1"/>
            <a:r>
              <a:rPr lang="cs-CZ" sz="1500" b="1" dirty="0">
                <a:solidFill>
                  <a:srgbClr val="FF0000"/>
                </a:solidFill>
              </a:rPr>
              <a:t>      + zatížení od PV systému 0,15 </a:t>
            </a:r>
            <a:r>
              <a:rPr lang="cs-CZ" sz="1500" b="1" dirty="0" err="1">
                <a:solidFill>
                  <a:srgbClr val="FF0000"/>
                </a:solidFill>
              </a:rPr>
              <a:t>kN</a:t>
            </a:r>
            <a:r>
              <a:rPr lang="cs-CZ" sz="1500" b="1" dirty="0">
                <a:solidFill>
                  <a:srgbClr val="FF0000"/>
                </a:solidFill>
              </a:rPr>
              <a:t>/m</a:t>
            </a:r>
            <a:r>
              <a:rPr lang="cs-CZ" sz="1500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A2F8FF-26FD-B601-906F-80EF8159F2DB}"/>
              </a:ext>
            </a:extLst>
          </p:cNvPr>
          <p:cNvSpPr txBox="1"/>
          <p:nvPr/>
        </p:nvSpPr>
        <p:spPr>
          <a:xfrm>
            <a:off x="554038" y="5124803"/>
            <a:ext cx="5834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tx2"/>
                </a:solidFill>
              </a:rPr>
              <a:t>Max. moment nad vnitřní podporou M</a:t>
            </a:r>
            <a:r>
              <a:rPr lang="cs-CZ" sz="1400" baseline="-25000" dirty="0">
                <a:solidFill>
                  <a:schemeClr val="tx2"/>
                </a:solidFill>
              </a:rPr>
              <a:t>1</a:t>
            </a:r>
            <a:r>
              <a:rPr lang="cs-CZ" sz="1400" dirty="0">
                <a:solidFill>
                  <a:schemeClr val="tx2"/>
                </a:solidFill>
              </a:rPr>
              <a:t>= -0,47kNm</a:t>
            </a:r>
          </a:p>
          <a:p>
            <a:r>
              <a:rPr lang="cs-CZ" sz="1400" dirty="0">
                <a:solidFill>
                  <a:schemeClr val="tx2"/>
                </a:solidFill>
              </a:rPr>
              <a:t>Max. moment v poli M</a:t>
            </a:r>
            <a:r>
              <a:rPr lang="cs-CZ" sz="1400" baseline="-25000" dirty="0">
                <a:solidFill>
                  <a:schemeClr val="tx2"/>
                </a:solidFill>
              </a:rPr>
              <a:t>x1</a:t>
            </a:r>
            <a:r>
              <a:rPr lang="cs-CZ" sz="1400" dirty="0">
                <a:solidFill>
                  <a:schemeClr val="tx2"/>
                </a:solidFill>
              </a:rPr>
              <a:t>= 0,38kNm</a:t>
            </a:r>
          </a:p>
          <a:p>
            <a:r>
              <a:rPr lang="cs-CZ" sz="1400" dirty="0">
                <a:solidFill>
                  <a:schemeClr val="tx2"/>
                </a:solidFill>
              </a:rPr>
              <a:t>Max. posouvající síla V= 0,92 </a:t>
            </a:r>
            <a:r>
              <a:rPr lang="cs-CZ" sz="1400" dirty="0" err="1">
                <a:solidFill>
                  <a:schemeClr val="tx2"/>
                </a:solidFill>
              </a:rPr>
              <a:t>kN</a:t>
            </a:r>
            <a:endParaRPr lang="cs-CZ" sz="1400" dirty="0">
              <a:solidFill>
                <a:schemeClr val="tx2"/>
              </a:solidFill>
            </a:endParaRPr>
          </a:p>
          <a:p>
            <a:endParaRPr lang="cs-CZ" sz="1400" i="1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540259-45A5-A008-FACC-DDCAD51294CD}"/>
              </a:ext>
            </a:extLst>
          </p:cNvPr>
          <p:cNvSpPr txBox="1"/>
          <p:nvPr/>
        </p:nvSpPr>
        <p:spPr>
          <a:xfrm>
            <a:off x="6450549" y="5020260"/>
            <a:ext cx="5834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tx2"/>
                </a:solidFill>
              </a:rPr>
              <a:t>Max. moment nad vnitřní podporou M</a:t>
            </a:r>
            <a:r>
              <a:rPr lang="cs-CZ" sz="1400" baseline="-25000" dirty="0">
                <a:solidFill>
                  <a:schemeClr val="tx2"/>
                </a:solidFill>
              </a:rPr>
              <a:t>1</a:t>
            </a:r>
            <a:r>
              <a:rPr lang="cs-CZ" sz="1400" dirty="0">
                <a:solidFill>
                  <a:schemeClr val="tx2"/>
                </a:solidFill>
              </a:rPr>
              <a:t>= </a:t>
            </a:r>
            <a:r>
              <a:rPr lang="cs-CZ" sz="1400" dirty="0">
                <a:solidFill>
                  <a:schemeClr val="tx2"/>
                </a:solidFill>
                <a:highlight>
                  <a:srgbClr val="9AF89E"/>
                </a:highlight>
              </a:rPr>
              <a:t>-0,32</a:t>
            </a:r>
            <a:r>
              <a:rPr lang="cs-CZ" sz="1400" dirty="0">
                <a:solidFill>
                  <a:schemeClr val="tx2"/>
                </a:solidFill>
              </a:rPr>
              <a:t>kNm</a:t>
            </a:r>
          </a:p>
          <a:p>
            <a:r>
              <a:rPr lang="cs-CZ" sz="1400" dirty="0">
                <a:solidFill>
                  <a:schemeClr val="tx2"/>
                </a:solidFill>
              </a:rPr>
              <a:t>Max. moment v poli M</a:t>
            </a:r>
            <a:r>
              <a:rPr lang="cs-CZ" sz="1400" baseline="-25000" dirty="0">
                <a:solidFill>
                  <a:schemeClr val="tx2"/>
                </a:solidFill>
              </a:rPr>
              <a:t>x1</a:t>
            </a:r>
            <a:r>
              <a:rPr lang="cs-CZ" sz="1400" dirty="0">
                <a:solidFill>
                  <a:schemeClr val="tx2"/>
                </a:solidFill>
              </a:rPr>
              <a:t>= </a:t>
            </a:r>
            <a:r>
              <a:rPr lang="cs-CZ" sz="1400" dirty="0">
                <a:solidFill>
                  <a:schemeClr val="tx2"/>
                </a:solidFill>
                <a:highlight>
                  <a:srgbClr val="9AF89E"/>
                </a:highlight>
              </a:rPr>
              <a:t>0,18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kNm</a:t>
            </a:r>
            <a:endParaRPr lang="cs-CZ" sz="1400" dirty="0">
              <a:solidFill>
                <a:schemeClr val="tx2"/>
              </a:solidFill>
            </a:endParaRPr>
          </a:p>
          <a:p>
            <a:r>
              <a:rPr lang="cs-CZ" sz="1400" dirty="0">
                <a:solidFill>
                  <a:schemeClr val="tx2"/>
                </a:solidFill>
              </a:rPr>
              <a:t>Max. posouvající síla V= </a:t>
            </a:r>
            <a:r>
              <a:rPr lang="cs-CZ" sz="1400" dirty="0">
                <a:solidFill>
                  <a:schemeClr val="tx2"/>
                </a:solidFill>
                <a:highlight>
                  <a:srgbClr val="F48B88"/>
                </a:highlight>
              </a:rPr>
              <a:t>1,34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kN</a:t>
            </a:r>
            <a:endParaRPr lang="cs-CZ" sz="1400" dirty="0">
              <a:solidFill>
                <a:schemeClr val="tx2"/>
              </a:solidFill>
            </a:endParaRPr>
          </a:p>
          <a:p>
            <a:endParaRPr lang="cs-CZ" sz="1400" i="1" dirty="0">
              <a:solidFill>
                <a:schemeClr val="tx2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84BB5E5-7756-643D-E9BD-EB4E0FB9E4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8" t="14000" r="62612" b="27154"/>
          <a:stretch/>
        </p:blipFill>
        <p:spPr>
          <a:xfrm>
            <a:off x="2856890" y="1551823"/>
            <a:ext cx="3120110" cy="31627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E338A34-2E44-5F7A-7462-7BF47279A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01" y="1551823"/>
            <a:ext cx="1893376" cy="3349408"/>
          </a:xfrm>
          <a:prstGeom prst="rect">
            <a:avLst/>
          </a:prstGeom>
        </p:spPr>
      </p:pic>
      <p:sp>
        <p:nvSpPr>
          <p:cNvPr id="35" name="Smiley Face 34">
            <a:extLst>
              <a:ext uri="{FF2B5EF4-FFF2-40B4-BE49-F238E27FC236}">
                <a16:creationId xmlns:a16="http://schemas.microsoft.com/office/drawing/2014/main" id="{04FF3EAC-9C3D-5BFC-7C69-84FC15FC8C36}"/>
              </a:ext>
            </a:extLst>
          </p:cNvPr>
          <p:cNvSpPr/>
          <p:nvPr/>
        </p:nvSpPr>
        <p:spPr>
          <a:xfrm>
            <a:off x="5244589" y="4909138"/>
            <a:ext cx="984364" cy="975204"/>
          </a:xfrm>
          <a:prstGeom prst="smileyFace">
            <a:avLst>
              <a:gd name="adj" fmla="val -4653"/>
            </a:avLst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1A9810-62C0-7550-F881-D74175BC0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0907" y="2145018"/>
            <a:ext cx="2219635" cy="12098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9022AF-B006-CE0F-80B0-9B2F6C978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4936" y="2217009"/>
            <a:ext cx="2062695" cy="252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2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  <p:bldP spid="11" grpId="0"/>
      <p:bldP spid="16" grpId="0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FB95C-E312-9C9E-B88B-A4752426D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3614C92-5C9B-5C91-F272-4C11C648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7994-2915-48A6-92CC-52502FCD4065}" type="slidenum">
              <a:rPr lang="en-IE" smtClean="0"/>
              <a:t>18</a:t>
            </a:fld>
            <a:endParaRPr lang="en-IE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5524332-8850-47FA-7F1E-4698418A9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Rizika a problémy</a:t>
            </a:r>
            <a:endParaRPr lang="en-AU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CB9F873-E873-691B-0308-007B3B4D5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038" y="967989"/>
            <a:ext cx="10746422" cy="4423566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V případě požadavku na splnění požární odolnosti – snížení povoleného rozponu podkonstrukce (možno podchytit v rámci návrhu) – problematické u stávajících konstrukcí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Střecha s vyšším zatížením nesplňuje požadovaný mezní stav a čas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Rizika dodatečných instalací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Projekce, dodavatelé mnohdy neřeší a kontrolují pouze údaj z dokumentace</a:t>
            </a:r>
          </a:p>
          <a:p>
            <a:pPr marL="0" lvl="2">
              <a:lnSpc>
                <a:spcPct val="90000"/>
              </a:lnSpc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457200" lvl="2">
              <a:lnSpc>
                <a:spcPct val="90000"/>
              </a:lnSpc>
            </a:pPr>
            <a:endParaRPr lang="en-AU" sz="13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54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00145-B617-57DE-C08C-C6F6222F6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0F4C6CD-2806-0713-7C13-CD417D625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7994-2915-48A6-92CC-52502FCD4065}" type="slidenum">
              <a:rPr lang="en-IE" smtClean="0"/>
              <a:t>19</a:t>
            </a:fld>
            <a:endParaRPr lang="en-IE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07C8BAF-A9C6-4D5E-7FEF-70178066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Možná řešení</a:t>
            </a:r>
            <a:endParaRPr lang="en-AU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713E508-FDE1-C7DE-B04B-C7F6F18EC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037" y="967989"/>
            <a:ext cx="9971087" cy="4423566"/>
          </a:xfrm>
        </p:spPr>
        <p:txBody>
          <a:bodyPr/>
          <a:lstStyle/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2"/>
                </a:solidFill>
              </a:rPr>
              <a:t>Testovat reálnější zatížení na reálnější rozpon tak, aby se neredukovaly rozpony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2"/>
                </a:solidFill>
              </a:rPr>
              <a:t>Uvádět v protokolech ze zkoušek (většinou to uvedeno je)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2"/>
                </a:solidFill>
              </a:rPr>
              <a:t>Staticky individuálně posoudit každý případ (statika vs požár)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2"/>
                </a:solidFill>
              </a:rPr>
              <a:t>Vyžadovat informaci o správném návrhu (investor, HZS)</a:t>
            </a:r>
          </a:p>
          <a:p>
            <a:pPr marL="0" lvl="2">
              <a:lnSpc>
                <a:spcPct val="90000"/>
              </a:lnSpc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457200" lvl="2">
              <a:lnSpc>
                <a:spcPct val="90000"/>
              </a:lnSpc>
            </a:pPr>
            <a:endParaRPr lang="en-AU" sz="13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91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46170F3-59C2-8A90-53F9-0D5B0303B55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48823" y="0"/>
            <a:ext cx="5543177" cy="5728995"/>
          </a:xfrm>
          <a:solidFill>
            <a:schemeClr val="bg1"/>
          </a:solidFill>
        </p:spPr>
        <p:txBody>
          <a:bodyPr/>
          <a:lstStyle/>
          <a:p>
            <a:endParaRPr 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218E895-C097-016F-C844-8EFD4B62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7994-2915-48A6-92CC-52502FCD4065}" type="slidenum">
              <a:rPr lang="en-IE" smtClean="0"/>
              <a:t>2</a:t>
            </a:fld>
            <a:endParaRPr lang="en-IE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D5BF045-BAD0-1E17-4A7B-B797C127B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OBSAH</a:t>
            </a:r>
            <a:endParaRPr lang="en-AU" sz="24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CBE15AD-7664-15FB-AD92-B8F5C240A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038" y="965433"/>
            <a:ext cx="6094785" cy="476356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ÚVOD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SLEDOVANÉ PARAMETRY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REÁLNÉ CHOVÁNÍ PANELŮ PŘI POŽÁRU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TESTOVÁNÍ PANELŮ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FF0000"/>
                </a:solidFill>
              </a:rPr>
              <a:t>VLIV NA STATIKU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FF0000"/>
                </a:solidFill>
              </a:rPr>
              <a:t>RIZIKA A PROBLÉMY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FF0000"/>
                </a:solidFill>
              </a:rPr>
              <a:t>MOŽNÁ ŘEŠENÍ</a:t>
            </a:r>
            <a:endParaRPr lang="en-AU" sz="1800" b="1" dirty="0">
              <a:solidFill>
                <a:srgbClr val="FF0000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D77C4D8-57F2-59E6-C719-94E0A0E50FFE}"/>
              </a:ext>
            </a:extLst>
          </p:cNvPr>
          <p:cNvSpPr txBox="1">
            <a:spLocks/>
          </p:cNvSpPr>
          <p:nvPr/>
        </p:nvSpPr>
        <p:spPr>
          <a:xfrm>
            <a:off x="6840363" y="1129005"/>
            <a:ext cx="3166422" cy="3368316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 2" panose="05020102010507070707" pitchFamily="18" charset="2"/>
              <a:buChar char="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>
                <a:solidFill>
                  <a:srgbClr val="004289"/>
                </a:solidFill>
                <a:latin typeface="Kingspan Brown TT Light" panose="020B0404020101010102" pitchFamily="34" charset="-18"/>
              </a:rPr>
              <a:t>Ing. Martin Kučera</a:t>
            </a:r>
          </a:p>
          <a:p>
            <a:pPr marL="0" indent="0">
              <a:buNone/>
            </a:pPr>
            <a:r>
              <a:rPr lang="cs-CZ" b="1" dirty="0">
                <a:latin typeface="Kingspan Brown TT Light" panose="020B0404020101010102" pitchFamily="34" charset="-18"/>
              </a:rPr>
              <a:t>Technické oddělení </a:t>
            </a:r>
            <a:r>
              <a:rPr lang="cs-CZ" b="1" dirty="0" err="1">
                <a:latin typeface="Kingspan Brown TT Light" panose="020B0404020101010102" pitchFamily="34" charset="-18"/>
              </a:rPr>
              <a:t>Kingspan</a:t>
            </a:r>
            <a:endParaRPr lang="cs-CZ" b="1" dirty="0">
              <a:latin typeface="Kingspan Brown TT Light" panose="020B0404020101010102" pitchFamily="34" charset="-18"/>
            </a:endParaRPr>
          </a:p>
          <a:p>
            <a:pPr marL="0" indent="0">
              <a:buNone/>
            </a:pPr>
            <a:endParaRPr lang="cs-CZ" b="1" dirty="0">
              <a:latin typeface="Kingspan Brown TT Light" panose="020B0404020101010102" pitchFamily="34" charset="-18"/>
            </a:endParaRPr>
          </a:p>
          <a:p>
            <a:pPr marL="0" indent="0">
              <a:buNone/>
            </a:pPr>
            <a:endParaRPr lang="cs-CZ" b="1" dirty="0">
              <a:latin typeface="Kingspan Brown TT Light" panose="020B0404020101010102" pitchFamily="34" charset="-18"/>
            </a:endParaRPr>
          </a:p>
          <a:p>
            <a:pPr marL="0" indent="0">
              <a:buNone/>
            </a:pPr>
            <a:endParaRPr lang="cs-CZ" b="1" dirty="0">
              <a:latin typeface="Kingspan Brown TT Light" panose="020B0404020101010102" pitchFamily="34" charset="-18"/>
            </a:endParaRPr>
          </a:p>
          <a:p>
            <a:pPr marL="0" indent="0">
              <a:buNone/>
            </a:pPr>
            <a:endParaRPr lang="en-US" b="1" dirty="0">
              <a:latin typeface="Kingspan Brown TT Light" panose="020B0404020101010102" pitchFamily="34" charset="-1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F42CD-8E75-B3A2-D681-915211423EED}"/>
              </a:ext>
            </a:extLst>
          </p:cNvPr>
          <p:cNvSpPr txBox="1"/>
          <p:nvPr/>
        </p:nvSpPr>
        <p:spPr>
          <a:xfrm>
            <a:off x="6921313" y="3429000"/>
            <a:ext cx="1208913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sz="1600" b="1" dirty="0" err="1">
                <a:effectLst/>
                <a:latin typeface="Kingspan Brown TT Light" panose="020B0404020101010102" pitchFamily="34" charset="-18"/>
                <a:ea typeface="Calibri" panose="020F0502020204030204" pitchFamily="34" charset="0"/>
                <a:cs typeface="Aptos" panose="020B0004020202020204" pitchFamily="34" charset="0"/>
              </a:rPr>
              <a:t>Kingspan</a:t>
            </a:r>
            <a:r>
              <a:rPr lang="cs-CZ" sz="1600" b="1" dirty="0">
                <a:effectLst/>
                <a:latin typeface="Kingspan Brown TT Light" panose="020B0404020101010102" pitchFamily="34" charset="-18"/>
                <a:ea typeface="Calibri" panose="020F0502020204030204" pitchFamily="34" charset="0"/>
                <a:cs typeface="Aptos" panose="020B0004020202020204" pitchFamily="34" charset="0"/>
              </a:rPr>
              <a:t> a.s.</a:t>
            </a:r>
          </a:p>
          <a:p>
            <a:pPr>
              <a:buNone/>
            </a:pPr>
            <a:r>
              <a:rPr lang="cs-CZ" sz="1600" dirty="0">
                <a:effectLst/>
                <a:latin typeface="Kingspan Brown TT Light" panose="020B0404020101010102" pitchFamily="34" charset="-18"/>
                <a:ea typeface="Calibri" panose="020F0502020204030204" pitchFamily="34" charset="0"/>
                <a:cs typeface="Aptos" panose="020B0004020202020204" pitchFamily="34" charset="0"/>
              </a:rPr>
              <a:t>Vážní 465</a:t>
            </a:r>
            <a:br>
              <a:rPr lang="cs-CZ" sz="1600" dirty="0">
                <a:effectLst/>
                <a:latin typeface="Kingspan Brown TT Light" panose="020B0404020101010102" pitchFamily="34" charset="-18"/>
                <a:ea typeface="Calibri" panose="020F0502020204030204" pitchFamily="34" charset="0"/>
                <a:cs typeface="Aptos" panose="020B0004020202020204" pitchFamily="34" charset="0"/>
              </a:rPr>
            </a:br>
            <a:r>
              <a:rPr lang="cs-CZ" sz="1600" dirty="0">
                <a:effectLst/>
                <a:latin typeface="Kingspan Brown TT Light" panose="020B0404020101010102" pitchFamily="34" charset="-18"/>
                <a:ea typeface="Calibri" panose="020F0502020204030204" pitchFamily="34" charset="0"/>
                <a:cs typeface="Aptos" panose="020B0004020202020204" pitchFamily="34" charset="0"/>
              </a:rPr>
              <a:t>CZ - 500 03 Hradec Králové</a:t>
            </a:r>
          </a:p>
          <a:p>
            <a:pPr>
              <a:buNone/>
            </a:pPr>
            <a:r>
              <a:rPr lang="cs-CZ" sz="1600" dirty="0">
                <a:effectLst/>
                <a:latin typeface="Kingspan Brown TT Light" panose="020B0404020101010102" pitchFamily="34" charset="-18"/>
                <a:ea typeface="Calibri" panose="020F0502020204030204" pitchFamily="34" charset="0"/>
                <a:cs typeface="Aptos" panose="020B0004020202020204" pitchFamily="34" charset="0"/>
              </a:rPr>
              <a:t>Tel.: +420 606 093 936</a:t>
            </a:r>
          </a:p>
          <a:p>
            <a:pPr>
              <a:buNone/>
            </a:pPr>
            <a:r>
              <a:rPr lang="cs-CZ" sz="1600" dirty="0">
                <a:effectLst/>
                <a:latin typeface="Kingspan Brown TT Light" panose="020B0404020101010102" pitchFamily="34" charset="-18"/>
                <a:ea typeface="Calibri" panose="020F0502020204030204" pitchFamily="34" charset="0"/>
                <a:cs typeface="Aptos" panose="020B0004020202020204" pitchFamily="34" charset="0"/>
              </a:rPr>
              <a:t>E-mail: </a:t>
            </a:r>
          </a:p>
          <a:p>
            <a:pPr>
              <a:buNone/>
            </a:pPr>
            <a:r>
              <a:rPr lang="cs-CZ" sz="1600" u="sng" dirty="0">
                <a:solidFill>
                  <a:srgbClr val="004289"/>
                </a:solidFill>
                <a:effectLst/>
                <a:latin typeface="Kingspan Brown TT Light" panose="020B0404020101010102" pitchFamily="34" charset="-18"/>
                <a:ea typeface="Calibri" panose="020F0502020204030204" pitchFamily="34" charset="0"/>
                <a:cs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martin.kucera@kingspan.com</a:t>
            </a:r>
            <a:endParaRPr lang="cs-CZ" sz="1600" dirty="0">
              <a:solidFill>
                <a:srgbClr val="004289"/>
              </a:solidFill>
              <a:effectLst/>
              <a:latin typeface="Kingspan Brown TT Light" panose="020B0404020101010102" pitchFamily="34" charset="-18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cs-CZ" sz="1600" b="1" u="sng" dirty="0">
                <a:solidFill>
                  <a:srgbClr val="004289"/>
                </a:solidFill>
                <a:effectLst/>
                <a:latin typeface="Kingspan Brown TT Light" panose="020B0404020101010102" pitchFamily="34" charset="-18"/>
                <a:ea typeface="Calibri" panose="020F0502020204030204" pitchFamily="34" charset="0"/>
                <a:cs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www.kingspan.cz</a:t>
            </a:r>
            <a:endParaRPr lang="cs-CZ" sz="1600" dirty="0">
              <a:solidFill>
                <a:srgbClr val="004289"/>
              </a:solidFill>
              <a:effectLst/>
              <a:latin typeface="Kingspan Brown TT Light" panose="020B0404020101010102" pitchFamily="34" charset="-18"/>
              <a:ea typeface="Calibri" panose="020F0502020204030204" pitchFamily="34" charset="0"/>
              <a:cs typeface="Aptos" panose="020B00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658DD1-F470-CA41-256E-71A21B97B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313" y="2025860"/>
            <a:ext cx="1208659" cy="120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17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BC03F-BE5D-E16A-96C4-00AB73DFB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9CF8F0B-EFEF-AF00-1AB1-AB19A0693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7994-2915-48A6-92CC-52502FCD4065}" type="slidenum">
              <a:rPr lang="en-IE" smtClean="0"/>
              <a:t>20</a:t>
            </a:fld>
            <a:endParaRPr lang="en-IE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E06AA85-BB53-3E77-9DCE-7F8880F19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SHRNUTí</a:t>
            </a:r>
            <a:endParaRPr lang="en-AU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CF93C43-E24F-A0CC-885B-6B49EC23F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037" y="967989"/>
            <a:ext cx="9971087" cy="4423566"/>
          </a:xfrm>
        </p:spPr>
        <p:txBody>
          <a:bodyPr/>
          <a:lstStyle/>
          <a:p>
            <a:pPr marL="0" lvl="1">
              <a:lnSpc>
                <a:spcPct val="150000"/>
              </a:lnSpc>
            </a:pPr>
            <a:r>
              <a:rPr lang="cs-CZ" sz="1600" dirty="0">
                <a:solidFill>
                  <a:schemeClr val="tx2"/>
                </a:solidFill>
              </a:rPr>
              <a:t>STĚNOVÉ PANELY</a:t>
            </a:r>
          </a:p>
          <a:p>
            <a:pPr marL="7429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2"/>
                </a:solidFill>
              </a:rPr>
              <a:t>VZDÁLENOST KOTVENÍ (dodržet na stavbě, uvádět v dokumentaci – technický list, </a:t>
            </a:r>
            <a:r>
              <a:rPr lang="cs-CZ" sz="1200" dirty="0" err="1">
                <a:solidFill>
                  <a:schemeClr val="tx2"/>
                </a:solidFill>
              </a:rPr>
              <a:t>DoP</a:t>
            </a:r>
            <a:r>
              <a:rPr lang="cs-CZ" sz="1200" dirty="0">
                <a:solidFill>
                  <a:schemeClr val="tx2"/>
                </a:solidFill>
              </a:rPr>
              <a:t>)</a:t>
            </a:r>
          </a:p>
          <a:p>
            <a:pPr marL="7429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2"/>
                </a:solidFill>
              </a:rPr>
              <a:t>SMĚR KLADENÍ PANELŮ (správnost návrhu vhodného panelu a jeho zabudování)</a:t>
            </a:r>
          </a:p>
          <a:p>
            <a:pPr marL="7429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200" dirty="0">
              <a:solidFill>
                <a:schemeClr val="tx2"/>
              </a:solidFill>
            </a:endParaRPr>
          </a:p>
          <a:p>
            <a:pPr marL="0" lvl="1">
              <a:lnSpc>
                <a:spcPct val="150000"/>
              </a:lnSpc>
            </a:pPr>
            <a:r>
              <a:rPr lang="cs-CZ" sz="1600" dirty="0">
                <a:solidFill>
                  <a:schemeClr val="tx2"/>
                </a:solidFill>
              </a:rPr>
              <a:t>STŘEŠNÍ PANELY</a:t>
            </a:r>
          </a:p>
          <a:p>
            <a:pPr marL="7429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2"/>
                </a:solidFill>
              </a:rPr>
              <a:t>ZATÍŽENÍ A ROZPON (zkoušet reálnější kombinace, zohlednit v návrhu)</a:t>
            </a:r>
          </a:p>
          <a:p>
            <a:pPr marL="7429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2"/>
                </a:solidFill>
              </a:rPr>
              <a:t>Vyžadovat podrobnější statické posouzení včetně porovnání se zkoušeným stavem</a:t>
            </a:r>
          </a:p>
          <a:p>
            <a:pPr marL="0" lvl="2">
              <a:lnSpc>
                <a:spcPct val="90000"/>
              </a:lnSpc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457200" lvl="2">
              <a:lnSpc>
                <a:spcPct val="90000"/>
              </a:lnSpc>
            </a:pPr>
            <a:endParaRPr lang="en-AU" sz="13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924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C9F6F-F96D-BC05-9805-C7F43A84D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B7FD36-A001-C29A-9CD0-9446427B5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"/>
            <a:ext cx="12192000" cy="6935822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87319480-70BF-6D96-0F4E-F75DB1236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63" y="325466"/>
            <a:ext cx="11332873" cy="442912"/>
          </a:xfrm>
        </p:spPr>
        <p:txBody>
          <a:bodyPr/>
          <a:lstStyle/>
          <a:p>
            <a:r>
              <a:rPr lang="cs-CZ" sz="32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Kingspan Brown TT" panose="020B0504020101010102" pitchFamily="34" charset="-18"/>
              </a:rPr>
              <a:t>Děkuji za pozornost</a:t>
            </a:r>
            <a:endParaRPr lang="en-IE" sz="32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Kingspan Brown TT" panose="020B0504020101010102" pitchFamily="34" charset="-1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C7B758-2CED-D917-3AF0-5585AE64CEB4}"/>
              </a:ext>
            </a:extLst>
          </p:cNvPr>
          <p:cNvSpPr txBox="1"/>
          <p:nvPr/>
        </p:nvSpPr>
        <p:spPr>
          <a:xfrm>
            <a:off x="429563" y="971737"/>
            <a:ext cx="329541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sz="16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ptos" panose="020B0004020202020204" pitchFamily="34" charset="0"/>
              </a:rPr>
              <a:t>Kingspan</a:t>
            </a:r>
            <a:r>
              <a:rPr lang="cs-CZ" sz="16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ptos" panose="020B0004020202020204" pitchFamily="34" charset="0"/>
              </a:rPr>
              <a:t> a.s.</a:t>
            </a:r>
          </a:p>
          <a:p>
            <a:pPr>
              <a:buNone/>
            </a:pPr>
            <a:r>
              <a:rPr lang="cs-CZ" sz="16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ptos" panose="020B0004020202020204" pitchFamily="34" charset="0"/>
              </a:rPr>
              <a:t>Vážní 465</a:t>
            </a:r>
            <a:br>
              <a:rPr lang="cs-CZ" sz="16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ptos" panose="020B0004020202020204" pitchFamily="34" charset="0"/>
              </a:rPr>
            </a:br>
            <a:r>
              <a:rPr lang="cs-CZ" sz="16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ptos" panose="020B0004020202020204" pitchFamily="34" charset="0"/>
              </a:rPr>
              <a:t>CZ - 500 03 Hradec Králové</a:t>
            </a:r>
          </a:p>
          <a:p>
            <a:pPr>
              <a:buNone/>
            </a:pPr>
            <a:r>
              <a:rPr lang="cs-CZ" sz="16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ptos" panose="020B0004020202020204" pitchFamily="34" charset="0"/>
              </a:rPr>
              <a:t>Tel.: +420 606 093 936</a:t>
            </a:r>
          </a:p>
          <a:p>
            <a:pPr>
              <a:buNone/>
            </a:pPr>
            <a:r>
              <a:rPr lang="cs-CZ" sz="16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ptos" panose="020B0004020202020204" pitchFamily="34" charset="0"/>
              </a:rPr>
              <a:t>E-mail: </a:t>
            </a:r>
          </a:p>
          <a:p>
            <a:pPr>
              <a:buNone/>
            </a:pPr>
            <a:r>
              <a:rPr lang="cs-CZ" sz="1600" u="sng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martin.kucera@kingspan.com</a:t>
            </a:r>
            <a:endParaRPr lang="cs-CZ" sz="16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cs-CZ" sz="1600" b="1" u="sng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ptos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www.kingspan.cz</a:t>
            </a:r>
            <a:endParaRPr lang="cs-CZ" sz="16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384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AF96E68-4F37-D794-F0F5-8625D90E3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7994-2915-48A6-92CC-52502FCD4065}" type="slidenum">
              <a:rPr lang="en-IE" smtClean="0"/>
              <a:t>3</a:t>
            </a:fld>
            <a:endParaRPr lang="en-IE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670CF7E-7DAC-AFCB-7DDE-D7D7BC2F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323" y="238250"/>
            <a:ext cx="10560436" cy="569167"/>
          </a:xfrm>
        </p:spPr>
        <p:txBody>
          <a:bodyPr/>
          <a:lstStyle/>
          <a:p>
            <a:r>
              <a:rPr lang="cs-CZ" dirty="0"/>
              <a:t>Sendvičový panel</a:t>
            </a:r>
            <a:endParaRPr lang="en-AU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73DD124-1D2B-7DBB-DC5B-C1C17A200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323" y="690282"/>
            <a:ext cx="8226068" cy="442356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Co je sendvičový panel?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Chování při požáru</a:t>
            </a:r>
          </a:p>
          <a:p>
            <a:pPr marL="800100" lvl="2" indent="-342900">
              <a:lnSpc>
                <a:spcPct val="90000"/>
              </a:lnSpc>
              <a:buAutoNum type="alphaUcParenR"/>
            </a:pPr>
            <a:r>
              <a:rPr lang="cs-CZ" sz="1300" dirty="0">
                <a:solidFill>
                  <a:schemeClr val="tx1"/>
                </a:solidFill>
              </a:rPr>
              <a:t>Parametry panelu (jádro, plechy, zámek, tloušťka)</a:t>
            </a:r>
          </a:p>
          <a:p>
            <a:pPr marL="457200" lvl="2">
              <a:lnSpc>
                <a:spcPct val="90000"/>
              </a:lnSpc>
            </a:pPr>
            <a:r>
              <a:rPr lang="cs-CZ" sz="1300" dirty="0">
                <a:solidFill>
                  <a:schemeClr val="tx1"/>
                </a:solidFill>
              </a:rPr>
              <a:t>B)    Způsob zabudování (kotvení, orientace panelu, detaily)</a:t>
            </a: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500" b="1" dirty="0">
                <a:solidFill>
                  <a:schemeClr val="tx2"/>
                </a:solidFill>
              </a:rPr>
              <a:t>DP1 vs DP3 </a:t>
            </a: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500" b="1" dirty="0">
                <a:solidFill>
                  <a:schemeClr val="tx2"/>
                </a:solidFill>
              </a:rPr>
              <a:t>Výběr vhodného panelu:</a:t>
            </a:r>
          </a:p>
          <a:p>
            <a:pPr marL="0" lvl="2">
              <a:lnSpc>
                <a:spcPct val="90000"/>
              </a:lnSpc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457200" lvl="2">
              <a:lnSpc>
                <a:spcPct val="90000"/>
              </a:lnSpc>
            </a:pPr>
            <a:endParaRPr lang="en-AU" sz="1300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545605-EBE4-F4B5-46D8-8E13C82B8F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55" y="2282914"/>
            <a:ext cx="2723573" cy="27235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DB5997-9CC3-A54E-5FE9-BEAAA67CA4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987" y="2390274"/>
            <a:ext cx="2723573" cy="27235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8E15AB-B666-C023-0E4C-F467AB027D47}"/>
              </a:ext>
            </a:extLst>
          </p:cNvPr>
          <p:cNvSpPr txBox="1"/>
          <p:nvPr/>
        </p:nvSpPr>
        <p:spPr>
          <a:xfrm>
            <a:off x="2193867" y="4994890"/>
            <a:ext cx="2011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PANEL „A“ 80 mm</a:t>
            </a:r>
            <a:endParaRPr lang="cs-CZ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377ADC-9AEE-98DD-5933-1432F8F55513}"/>
              </a:ext>
            </a:extLst>
          </p:cNvPr>
          <p:cNvSpPr txBox="1"/>
          <p:nvPr/>
        </p:nvSpPr>
        <p:spPr>
          <a:xfrm>
            <a:off x="2586671" y="5327552"/>
            <a:ext cx="1064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EI 30 DP1</a:t>
            </a:r>
            <a:endParaRPr lang="cs-CZ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F91020-C375-2828-09B0-DD0CF1CDCA3B}"/>
              </a:ext>
            </a:extLst>
          </p:cNvPr>
          <p:cNvSpPr txBox="1"/>
          <p:nvPr/>
        </p:nvSpPr>
        <p:spPr>
          <a:xfrm>
            <a:off x="6801128" y="5006487"/>
            <a:ext cx="2011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PANEL „B“ 150 mm</a:t>
            </a:r>
            <a:endParaRPr lang="cs-CZ" sz="16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2E8192-E7A6-26E0-A7E6-08ED023858EF}"/>
              </a:ext>
            </a:extLst>
          </p:cNvPr>
          <p:cNvSpPr txBox="1"/>
          <p:nvPr/>
        </p:nvSpPr>
        <p:spPr>
          <a:xfrm>
            <a:off x="7274617" y="5237679"/>
            <a:ext cx="1064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EI 30 DP1</a:t>
            </a:r>
            <a:endParaRPr lang="cs-CZ" sz="1600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988BDF-CCD2-33D0-C16A-901FC7713D10}"/>
              </a:ext>
            </a:extLst>
          </p:cNvPr>
          <p:cNvSpPr txBox="1"/>
          <p:nvPr/>
        </p:nvSpPr>
        <p:spPr>
          <a:xfrm>
            <a:off x="2347316" y="5525758"/>
            <a:ext cx="1704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na rozpon 4m </a:t>
            </a:r>
            <a:endParaRPr lang="cs-CZ" sz="1600" i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8A5697-C269-9FB5-9EFF-58D0B3EB7FCC}"/>
              </a:ext>
            </a:extLst>
          </p:cNvPr>
          <p:cNvSpPr txBox="1"/>
          <p:nvPr/>
        </p:nvSpPr>
        <p:spPr>
          <a:xfrm>
            <a:off x="7003982" y="5466920"/>
            <a:ext cx="1704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na rozpon 9m </a:t>
            </a:r>
            <a:endParaRPr lang="cs-CZ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64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E09EF-5DDF-0559-DE12-46E04C301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9A7B1A9-8652-7E67-053A-E268015E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7994-2915-48A6-92CC-52502FCD4065}" type="slidenum">
              <a:rPr lang="en-IE" smtClean="0"/>
              <a:t>4</a:t>
            </a:fld>
            <a:endParaRPr lang="en-IE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A2272A6-334A-FDB0-30B6-D9D8A00E4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Požární odolnost - Co sledujeme?</a:t>
            </a:r>
            <a:endParaRPr lang="en-AU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FE5DEEC-6999-9F9D-1CB5-B59FCBAF0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082" y="917323"/>
            <a:ext cx="9051168" cy="442356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Mezní stavy + doba v minutách (15,30,45,60,90,120,180,…)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Stěny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chemeClr val="tx1"/>
                </a:solidFill>
              </a:rPr>
              <a:t>EW – obvodová nenosná stěna – požár zevnitř (obvodová stěna)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chemeClr val="tx1"/>
                </a:solidFill>
              </a:rPr>
              <a:t>EI – obvodová nenosná stěna – požár zvenku, nenosná požární stěna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13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Střechy</a:t>
            </a:r>
          </a:p>
          <a:p>
            <a:pPr marL="7429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chemeClr val="tx1"/>
                </a:solidFill>
              </a:rPr>
              <a:t>RE – střechy bez požárně dělící funkce</a:t>
            </a:r>
          </a:p>
          <a:p>
            <a:pPr marL="7429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chemeClr val="tx1"/>
                </a:solidFill>
              </a:rPr>
              <a:t>REI – střechy s požárně dělící funkcí</a:t>
            </a:r>
          </a:p>
          <a:p>
            <a:pPr marL="457200" lvl="2">
              <a:lnSpc>
                <a:spcPct val="90000"/>
              </a:lnSpc>
            </a:pPr>
            <a:endParaRPr lang="cs-CZ" sz="13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500" b="1" dirty="0">
                <a:solidFill>
                  <a:schemeClr val="tx2"/>
                </a:solidFill>
              </a:rPr>
              <a:t>Podhledy</a:t>
            </a:r>
          </a:p>
          <a:p>
            <a:pPr marL="742950" lvl="3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chemeClr val="tx1"/>
                </a:solidFill>
              </a:rPr>
              <a:t>EI</a:t>
            </a: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457200" lvl="2">
              <a:lnSpc>
                <a:spcPct val="90000"/>
              </a:lnSpc>
            </a:pPr>
            <a:endParaRPr lang="en-AU" sz="1300" dirty="0">
              <a:solidFill>
                <a:schemeClr val="tx2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5CE77C-7730-CC89-ACB9-4DDAD182A700}"/>
              </a:ext>
            </a:extLst>
          </p:cNvPr>
          <p:cNvGrpSpPr/>
          <p:nvPr/>
        </p:nvGrpSpPr>
        <p:grpSpPr>
          <a:xfrm>
            <a:off x="4667072" y="3129106"/>
            <a:ext cx="6789206" cy="2262449"/>
            <a:chOff x="4588375" y="3639895"/>
            <a:chExt cx="6789206" cy="22624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5DC963-3DE0-39C3-3865-033247143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8449" y="3680364"/>
              <a:ext cx="1146339" cy="17579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84A00BE-8BF6-FC26-477F-3FF9544F5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2386" y="3680364"/>
              <a:ext cx="1138167" cy="17579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3B2DD1-63DB-249B-2F4B-D2F42CC8A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32938" y="3717356"/>
              <a:ext cx="1250794" cy="17579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098B9E-65A5-1C6C-2069-CD19E277C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82112" y="3639895"/>
              <a:ext cx="1189724" cy="17516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3C3FB8E-D83A-1510-60C7-615114BC6AC7}"/>
                </a:ext>
              </a:extLst>
            </p:cNvPr>
            <p:cNvSpPr txBox="1"/>
            <p:nvPr/>
          </p:nvSpPr>
          <p:spPr>
            <a:xfrm>
              <a:off x="4588375" y="5317569"/>
              <a:ext cx="2673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 dirty="0"/>
                <a:t>R </a:t>
              </a:r>
            </a:p>
            <a:p>
              <a:pPr algn="ctr"/>
              <a:r>
                <a:rPr lang="cs-CZ" sz="1200" b="1" dirty="0"/>
                <a:t>únosnost a stabilita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753977-759A-7E10-8AD5-78FCF2820B02}"/>
                </a:ext>
              </a:extLst>
            </p:cNvPr>
            <p:cNvSpPr txBox="1"/>
            <p:nvPr/>
          </p:nvSpPr>
          <p:spPr>
            <a:xfrm>
              <a:off x="5924922" y="5317569"/>
              <a:ext cx="2673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 dirty="0"/>
                <a:t>E </a:t>
              </a:r>
            </a:p>
            <a:p>
              <a:pPr algn="ctr"/>
              <a:r>
                <a:rPr lang="cs-CZ" sz="1200" b="1" dirty="0"/>
                <a:t>celistvost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16D6CA-6348-5176-91C1-075604ECC6D2}"/>
                </a:ext>
              </a:extLst>
            </p:cNvPr>
            <p:cNvSpPr txBox="1"/>
            <p:nvPr/>
          </p:nvSpPr>
          <p:spPr>
            <a:xfrm>
              <a:off x="7233083" y="5306101"/>
              <a:ext cx="2673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 dirty="0"/>
                <a:t>I </a:t>
              </a:r>
            </a:p>
            <a:p>
              <a:pPr algn="ctr"/>
              <a:r>
                <a:rPr lang="cs-CZ" sz="1200" b="1" dirty="0"/>
                <a:t>izolace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A559850-814E-193F-43F6-BBFA6115A820}"/>
                </a:ext>
              </a:extLst>
            </p:cNvPr>
            <p:cNvSpPr txBox="1"/>
            <p:nvPr/>
          </p:nvSpPr>
          <p:spPr>
            <a:xfrm>
              <a:off x="8704487" y="5294633"/>
              <a:ext cx="2673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 dirty="0"/>
                <a:t>W </a:t>
              </a:r>
            </a:p>
            <a:p>
              <a:pPr algn="ctr"/>
              <a:r>
                <a:rPr lang="cs-CZ" sz="1200" b="1" dirty="0"/>
                <a:t>radiace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1711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C69D3-C1C4-25F3-0ECA-D2568555A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EE85BF7-4C88-7208-3AAF-69718273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7994-2915-48A6-92CC-52502FCD4065}" type="slidenum">
              <a:rPr lang="en-IE" smtClean="0"/>
              <a:t>5</a:t>
            </a:fld>
            <a:endParaRPr lang="en-IE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DE88844-2141-2544-3EE8-578B70755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978" y="260034"/>
            <a:ext cx="10560436" cy="569167"/>
          </a:xfrm>
        </p:spPr>
        <p:txBody>
          <a:bodyPr/>
          <a:lstStyle/>
          <a:p>
            <a:r>
              <a:rPr lang="cs-CZ" dirty="0"/>
              <a:t>Testování sendvičových panelů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F26ED-1541-09D9-1C32-48BF2B59E4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918" y="1649539"/>
            <a:ext cx="3688670" cy="3688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590BD9-6C96-D3DA-4DE5-6E3F199116AB}"/>
              </a:ext>
            </a:extLst>
          </p:cNvPr>
          <p:cNvSpPr txBox="1"/>
          <p:nvPr/>
        </p:nvSpPr>
        <p:spPr>
          <a:xfrm>
            <a:off x="653785" y="3714601"/>
            <a:ext cx="275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TŘÍDA REAKCE NA OHEŇ</a:t>
            </a:r>
          </a:p>
          <a:p>
            <a:r>
              <a:rPr lang="cs-CZ" sz="1600" b="1" dirty="0"/>
              <a:t>KOUŘ</a:t>
            </a:r>
          </a:p>
          <a:p>
            <a:r>
              <a:rPr lang="cs-CZ" sz="1600" b="1" dirty="0"/>
              <a:t>HOŘÍCÍ ČÁSTICE</a:t>
            </a:r>
          </a:p>
          <a:p>
            <a:r>
              <a:rPr lang="cs-CZ" sz="1600" i="1" dirty="0"/>
              <a:t>ČSN EN 13501 -1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6931A-F9B1-0DC2-A585-0874939E182A}"/>
              </a:ext>
            </a:extLst>
          </p:cNvPr>
          <p:cNvSpPr txBox="1"/>
          <p:nvPr/>
        </p:nvSpPr>
        <p:spPr>
          <a:xfrm>
            <a:off x="1114659" y="949095"/>
            <a:ext cx="72866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POŽÁRNÍ ODOLNOST</a:t>
            </a:r>
          </a:p>
          <a:p>
            <a:r>
              <a:rPr lang="cs-CZ" sz="1600" i="1" dirty="0"/>
              <a:t>EN 1363-1 - obecné požadavky</a:t>
            </a:r>
          </a:p>
          <a:p>
            <a:r>
              <a:rPr lang="cs-CZ" sz="1600" i="1" dirty="0"/>
              <a:t>EN 1364-1 - stěny</a:t>
            </a:r>
          </a:p>
          <a:p>
            <a:r>
              <a:rPr lang="cs-CZ" sz="1600" i="1" dirty="0"/>
              <a:t>EN 1364-2 - podhledy</a:t>
            </a:r>
          </a:p>
          <a:p>
            <a:r>
              <a:rPr lang="cs-CZ" sz="1600" i="1" dirty="0"/>
              <a:t>EN 1365-2  - stropy a střechy</a:t>
            </a:r>
            <a:endParaRPr lang="cs-CZ" sz="1600" b="1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406843-9095-01BC-910A-3AEA2F655504}"/>
              </a:ext>
            </a:extLst>
          </p:cNvPr>
          <p:cNvSpPr txBox="1"/>
          <p:nvPr/>
        </p:nvSpPr>
        <p:spPr>
          <a:xfrm>
            <a:off x="7197461" y="4474737"/>
            <a:ext cx="3977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ŠÍŘENÍ PLAMENE PO POVRCHU</a:t>
            </a:r>
          </a:p>
          <a:p>
            <a:r>
              <a:rPr lang="cs-CZ" sz="1600" i="1" dirty="0"/>
              <a:t>ČSN 73 0863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BAB47B-DAB3-A27B-CEC0-4D2A96710E6D}"/>
              </a:ext>
            </a:extLst>
          </p:cNvPr>
          <p:cNvSpPr txBox="1"/>
          <p:nvPr/>
        </p:nvSpPr>
        <p:spPr>
          <a:xfrm>
            <a:off x="6694071" y="1852026"/>
            <a:ext cx="3688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VNĚJŠÍ POŽÁR  - B</a:t>
            </a:r>
            <a:r>
              <a:rPr lang="cs-CZ" sz="1600" b="1" baseline="-25000" dirty="0"/>
              <a:t>ROOF </a:t>
            </a:r>
            <a:r>
              <a:rPr lang="cs-CZ" sz="1600" b="1" dirty="0"/>
              <a:t>(t1-t4)</a:t>
            </a:r>
          </a:p>
          <a:p>
            <a:r>
              <a:rPr lang="cs-CZ" sz="1600" i="1" dirty="0"/>
              <a:t>ČSN EN 13501-5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0B86F7-66DE-C353-215F-1DCAF85C90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405" y="1898191"/>
            <a:ext cx="3973617" cy="397361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4927F9A-1D73-991C-00E7-A4C6F8691FF5}"/>
              </a:ext>
            </a:extLst>
          </p:cNvPr>
          <p:cNvSpPr/>
          <p:nvPr/>
        </p:nvSpPr>
        <p:spPr>
          <a:xfrm>
            <a:off x="432014" y="740577"/>
            <a:ext cx="4200842" cy="17717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352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D9BE2-471F-9CC9-8422-B71A77482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84E70C9-BBB2-E1DF-3BC0-F14D1802A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7994-2915-48A6-92CC-52502FCD4065}" type="slidenum">
              <a:rPr lang="en-IE" smtClean="0"/>
              <a:t>6</a:t>
            </a:fld>
            <a:endParaRPr lang="en-IE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BD0E0FF-63AF-A48E-2389-BC9366779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678" y="349720"/>
            <a:ext cx="10560436" cy="569167"/>
          </a:xfrm>
        </p:spPr>
        <p:txBody>
          <a:bodyPr/>
          <a:lstStyle/>
          <a:p>
            <a:r>
              <a:rPr lang="cs-CZ" dirty="0"/>
              <a:t>ZKOUŠENÍ Stěn - </a:t>
            </a:r>
            <a:r>
              <a:rPr lang="cs-CZ" i="1" dirty="0"/>
              <a:t>EN 1364-1 </a:t>
            </a:r>
            <a:endParaRPr lang="en-AU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90417BB-9278-47AC-8245-BB0830198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038" y="731487"/>
            <a:ext cx="8226068" cy="4423566"/>
          </a:xfrm>
        </p:spPr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chemeClr val="tx2"/>
                </a:solidFill>
              </a:rPr>
              <a:t>Zkoušení požární odolnosti nenosných stěn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chemeClr val="tx2"/>
                </a:solidFill>
              </a:rPr>
              <a:t>Testovaný rozměr 3x3m, 5x6m, větší rozpony (</a:t>
            </a:r>
            <a:r>
              <a:rPr lang="cs-CZ" sz="1500" dirty="0" err="1">
                <a:solidFill>
                  <a:schemeClr val="tx2"/>
                </a:solidFill>
              </a:rPr>
              <a:t>longspan</a:t>
            </a:r>
            <a:r>
              <a:rPr lang="cs-CZ" sz="1500" dirty="0">
                <a:solidFill>
                  <a:schemeClr val="tx2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chemeClr val="tx2"/>
                </a:solidFill>
              </a:rPr>
              <a:t>Odpovídá zabudování panelů v realitě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457200" lvl="2">
              <a:lnSpc>
                <a:spcPct val="90000"/>
              </a:lnSpc>
            </a:pPr>
            <a:endParaRPr lang="en-AU" sz="1300" dirty="0">
              <a:solidFill>
                <a:schemeClr val="tx2"/>
              </a:solidFill>
            </a:endParaRPr>
          </a:p>
        </p:txBody>
      </p:sp>
      <p:sp>
        <p:nvSpPr>
          <p:cNvPr id="11" name="AutoShape 2" descr="Vygenerovaný obrázek: Technické výkresy panelu ve třech pohledech">
            <a:extLst>
              <a:ext uri="{FF2B5EF4-FFF2-40B4-BE49-F238E27FC236}">
                <a16:creationId xmlns:a16="http://schemas.microsoft.com/office/drawing/2014/main" id="{A7039EF9-987B-1251-679F-4F772F19DD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8A6751-1527-A63E-DCEE-9B48302442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0090" y="1964267"/>
            <a:ext cx="4907047" cy="371347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3116130-A5BB-A0F4-E6C6-4EBF8A738D18}"/>
              </a:ext>
            </a:extLst>
          </p:cNvPr>
          <p:cNvSpPr/>
          <p:nvPr/>
        </p:nvSpPr>
        <p:spPr>
          <a:xfrm>
            <a:off x="4612640" y="1855893"/>
            <a:ext cx="820391" cy="108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012914-C8C7-27BA-58CF-90B0130A4D06}"/>
              </a:ext>
            </a:extLst>
          </p:cNvPr>
          <p:cNvSpPr/>
          <p:nvPr/>
        </p:nvSpPr>
        <p:spPr>
          <a:xfrm>
            <a:off x="1966416" y="1964267"/>
            <a:ext cx="682391" cy="108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6F7C6-5450-E69A-0057-E299DFF1D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846125" y="2026274"/>
            <a:ext cx="3835633" cy="346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1A7F8B-35A8-43AA-A1A0-6DD5F8EE0C10}"/>
              </a:ext>
            </a:extLst>
          </p:cNvPr>
          <p:cNvSpPr txBox="1"/>
          <p:nvPr/>
        </p:nvSpPr>
        <p:spPr>
          <a:xfrm>
            <a:off x="792163" y="5677743"/>
            <a:ext cx="4021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>
                <a:solidFill>
                  <a:schemeClr val="tx2"/>
                </a:solidFill>
              </a:rPr>
              <a:t>Zkouška požární odolnosti 3x3m - horizontální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DBE1BA-2FD1-6C37-9776-C13812BCF2B4}"/>
              </a:ext>
            </a:extLst>
          </p:cNvPr>
          <p:cNvSpPr txBox="1"/>
          <p:nvPr/>
        </p:nvSpPr>
        <p:spPr>
          <a:xfrm>
            <a:off x="6248400" y="5677744"/>
            <a:ext cx="4021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>
                <a:solidFill>
                  <a:schemeClr val="tx2"/>
                </a:solidFill>
              </a:rPr>
              <a:t>Zkouška požární odolnosti 3x3m - vertikální</a:t>
            </a:r>
          </a:p>
        </p:txBody>
      </p:sp>
    </p:spTree>
    <p:extLst>
      <p:ext uri="{BB962C8B-B14F-4D97-AF65-F5344CB8AC3E}">
        <p14:creationId xmlns:p14="http://schemas.microsoft.com/office/powerpoint/2010/main" val="353006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102B1-CA76-4C05-1A15-D204C9DD9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AA4AA61-0A1D-CECA-215B-275A5A23A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7994-2915-48A6-92CC-52502FCD4065}" type="slidenum">
              <a:rPr lang="en-IE" smtClean="0"/>
              <a:t>7</a:t>
            </a:fld>
            <a:endParaRPr lang="en-IE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6412D80-CFD2-9CAE-3E73-A28F17DD5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323" y="302489"/>
            <a:ext cx="10560436" cy="569167"/>
          </a:xfrm>
        </p:spPr>
        <p:txBody>
          <a:bodyPr/>
          <a:lstStyle/>
          <a:p>
            <a:r>
              <a:rPr lang="cs-CZ" dirty="0"/>
              <a:t>ZKOUŠENÍ Stěn - </a:t>
            </a:r>
            <a:r>
              <a:rPr lang="cs-CZ" i="1" dirty="0"/>
              <a:t>EN 1364-1 </a:t>
            </a:r>
            <a:endParaRPr lang="en-AU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D962636-BFAD-6196-0C61-78C8F540C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323" y="833419"/>
            <a:ext cx="8226068" cy="51474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Výsledky testů – </a:t>
            </a:r>
            <a:r>
              <a:rPr lang="cs-CZ" b="1" dirty="0"/>
              <a:t>protokol o požární klasifikaci, </a:t>
            </a:r>
            <a:r>
              <a:rPr lang="cs-CZ" dirty="0"/>
              <a:t>určeny vždy pro konkrétní typ sendvičového panelu, směr kladení, danou tloušťku, případně tloušťky větší (</a:t>
            </a:r>
            <a:r>
              <a:rPr lang="cs-CZ" dirty="0">
                <a:highlight>
                  <a:srgbClr val="9AF89E"/>
                </a:highlight>
              </a:rPr>
              <a:t>přímá aplikace</a:t>
            </a:r>
            <a:r>
              <a:rPr lang="cs-CZ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highlight>
                  <a:srgbClr val="F48B88"/>
                </a:highlight>
              </a:rPr>
              <a:t>Rozšířená aplikace </a:t>
            </a:r>
            <a:r>
              <a:rPr lang="cs-CZ" dirty="0"/>
              <a:t>výsledků zkoušky – na větší rozpony podpůrné konstrukce (na základě dosaženého času při zkoušce), jiné tloušťky a podobně. Provádí se dle ČSN EN 15254-5.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chemeClr val="tx2"/>
                </a:solidFill>
              </a:rPr>
              <a:t>Uvedena další dodatečná opatření – tmely, pásky, </a:t>
            </a:r>
            <a:r>
              <a:rPr lang="cs-CZ" sz="1500" dirty="0" err="1">
                <a:solidFill>
                  <a:schemeClr val="tx2"/>
                </a:solidFill>
              </a:rPr>
              <a:t>stitching</a:t>
            </a:r>
            <a:endParaRPr lang="cs-CZ" sz="1500" dirty="0">
              <a:solidFill>
                <a:schemeClr val="tx2"/>
              </a:solidFill>
            </a:endParaRPr>
          </a:p>
          <a:p>
            <a:pPr marL="2857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chemeClr val="tx2"/>
                </a:solidFill>
              </a:rPr>
              <a:t>Nová norma na rozšířenou aplikaci (EXAP)</a:t>
            </a:r>
          </a:p>
          <a:p>
            <a:pPr marL="0" lvl="1">
              <a:lnSpc>
                <a:spcPct val="90000"/>
              </a:lnSpc>
            </a:pPr>
            <a:endParaRPr lang="cs-CZ" sz="1300" dirty="0">
              <a:solidFill>
                <a:schemeClr val="tx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457200" lvl="2">
              <a:lnSpc>
                <a:spcPct val="90000"/>
              </a:lnSpc>
            </a:pPr>
            <a:endParaRPr lang="en-AU" sz="1300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3B6967-A24F-012A-1F9A-F213AC9D8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29" y="2699293"/>
            <a:ext cx="4880708" cy="166877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AutoShape 2" descr="Vygenerovaný obrázek: Technické výkresy panelu ve třech pohledech">
            <a:extLst>
              <a:ext uri="{FF2B5EF4-FFF2-40B4-BE49-F238E27FC236}">
                <a16:creationId xmlns:a16="http://schemas.microsoft.com/office/drawing/2014/main" id="{0C160E40-4C2B-E223-10A6-6E9FC3F8CA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9AAC44-AE28-86EC-1522-43FF23FDF65F}"/>
              </a:ext>
            </a:extLst>
          </p:cNvPr>
          <p:cNvSpPr/>
          <p:nvPr/>
        </p:nvSpPr>
        <p:spPr>
          <a:xfrm>
            <a:off x="955040" y="4131733"/>
            <a:ext cx="4734560" cy="182880"/>
          </a:xfrm>
          <a:prstGeom prst="rect">
            <a:avLst/>
          </a:prstGeom>
          <a:solidFill>
            <a:srgbClr val="25FF0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4194E8-4553-D14A-23FB-ECECE269D7D5}"/>
              </a:ext>
            </a:extLst>
          </p:cNvPr>
          <p:cNvSpPr/>
          <p:nvPr/>
        </p:nvSpPr>
        <p:spPr>
          <a:xfrm>
            <a:off x="955040" y="3784619"/>
            <a:ext cx="4734560" cy="347114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5">
            <a:extLst>
              <a:ext uri="{FF2B5EF4-FFF2-40B4-BE49-F238E27FC236}">
                <a16:creationId xmlns:a16="http://schemas.microsoft.com/office/drawing/2014/main" id="{C0D78768-7A7B-7E77-7C50-4010D667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83716">
            <a:off x="6666317" y="2549628"/>
            <a:ext cx="2143262" cy="3031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Obrázek 6">
            <a:extLst>
              <a:ext uri="{FF2B5EF4-FFF2-40B4-BE49-F238E27FC236}">
                <a16:creationId xmlns:a16="http://schemas.microsoft.com/office/drawing/2014/main" id="{356A4EAD-4507-3EC9-D57D-52DB3F34F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3117" y="2692505"/>
            <a:ext cx="2028153" cy="2878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F4BE33-DA06-FF18-4C0A-F076DFADF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44330">
            <a:off x="8738419" y="2751777"/>
            <a:ext cx="2103502" cy="2940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D49F35E-8CC0-4F87-B87B-BFC1E5CFA46D}"/>
              </a:ext>
            </a:extLst>
          </p:cNvPr>
          <p:cNvSpPr/>
          <p:nvPr/>
        </p:nvSpPr>
        <p:spPr>
          <a:xfrm>
            <a:off x="2309664" y="3086967"/>
            <a:ext cx="609644" cy="10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D62D649-AAF2-55F2-4471-B40E8B84204B}"/>
              </a:ext>
            </a:extLst>
          </p:cNvPr>
          <p:cNvSpPr/>
          <p:nvPr/>
        </p:nvSpPr>
        <p:spPr>
          <a:xfrm>
            <a:off x="4981337" y="2970108"/>
            <a:ext cx="785400" cy="116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84211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5FB4E-8827-2D5F-917B-EFC08443B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17B7602-4AA0-8B68-63BC-6AA8A63DB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7994-2915-48A6-92CC-52502FCD4065}" type="slidenum">
              <a:rPr lang="en-IE" smtClean="0"/>
              <a:t>8</a:t>
            </a:fld>
            <a:endParaRPr lang="en-IE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33E1AC9-81EE-27BA-A0FC-2496758CF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poŽÁRNÍ</a:t>
            </a:r>
            <a:r>
              <a:rPr lang="cs-CZ" dirty="0"/>
              <a:t> ODOLNOST V PRAXI</a:t>
            </a:r>
            <a:endParaRPr lang="en-AU" dirty="0"/>
          </a:p>
        </p:txBody>
      </p:sp>
      <p:sp>
        <p:nvSpPr>
          <p:cNvPr id="11" name="AutoShape 2" descr="Vygenerovaný obrázek: Technické výkresy panelu ve třech pohledech">
            <a:extLst>
              <a:ext uri="{FF2B5EF4-FFF2-40B4-BE49-F238E27FC236}">
                <a16:creationId xmlns:a16="http://schemas.microsoft.com/office/drawing/2014/main" id="{22E1E14D-919A-4CF2-2B86-8F9A4C4136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56DCBC-D91A-7A93-331C-E4070AF49CB0}"/>
              </a:ext>
            </a:extLst>
          </p:cNvPr>
          <p:cNvSpPr/>
          <p:nvPr/>
        </p:nvSpPr>
        <p:spPr>
          <a:xfrm>
            <a:off x="4612640" y="1855893"/>
            <a:ext cx="820391" cy="108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75218F-10B2-BED8-AA8B-2DD6D01960F8}"/>
              </a:ext>
            </a:extLst>
          </p:cNvPr>
          <p:cNvSpPr/>
          <p:nvPr/>
        </p:nvSpPr>
        <p:spPr>
          <a:xfrm>
            <a:off x="1966416" y="1964267"/>
            <a:ext cx="682391" cy="108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ástupný text 3">
            <a:extLst>
              <a:ext uri="{FF2B5EF4-FFF2-40B4-BE49-F238E27FC236}">
                <a16:creationId xmlns:a16="http://schemas.microsoft.com/office/drawing/2014/main" id="{099E1905-5063-0213-74F0-FC45E173C247}"/>
              </a:ext>
            </a:extLst>
          </p:cNvPr>
          <p:cNvSpPr txBox="1">
            <a:spLocks/>
          </p:cNvSpPr>
          <p:nvPr/>
        </p:nvSpPr>
        <p:spPr>
          <a:xfrm>
            <a:off x="499606" y="855283"/>
            <a:ext cx="8226068" cy="16974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Wingdings 2" panose="05020102010507070707" pitchFamily="18" charset="2"/>
              <a:buNone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 případě konkrétní stavby je nutno dbát na:</a:t>
            </a:r>
          </a:p>
          <a:p>
            <a:pPr marL="7429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chemeClr val="tx2"/>
                </a:solidFill>
              </a:rPr>
              <a:t>Navrhovaný rozpon </a:t>
            </a:r>
            <a:r>
              <a:rPr lang="cs-CZ" sz="1500" b="1" dirty="0">
                <a:solidFill>
                  <a:schemeClr val="tx2"/>
                </a:solidFill>
              </a:rPr>
              <a:t>(= rozteč kotvení, ne osová vzdálenost, nebo délka panelu)</a:t>
            </a:r>
          </a:p>
          <a:p>
            <a:pPr marL="7429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chemeClr val="tx2"/>
                </a:solidFill>
              </a:rPr>
              <a:t>Orientaci panelu</a:t>
            </a: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chemeClr val="tx2"/>
                </a:solidFill>
              </a:rPr>
              <a:t>příklad:</a:t>
            </a:r>
          </a:p>
          <a:p>
            <a:pPr marL="742950" lvl="3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300" dirty="0" err="1">
                <a:solidFill>
                  <a:schemeClr val="tx2"/>
                </a:solidFill>
              </a:rPr>
              <a:t>Prefa</a:t>
            </a:r>
            <a:r>
              <a:rPr lang="cs-CZ" sz="1300" dirty="0">
                <a:solidFill>
                  <a:schemeClr val="tx2"/>
                </a:solidFill>
              </a:rPr>
              <a:t> hala, rozpon 6m, požadavek na obvodový plášť EW 30 DP3</a:t>
            </a:r>
          </a:p>
          <a:p>
            <a:pPr marL="742950" lvl="3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chemeClr val="tx2"/>
                </a:solidFill>
              </a:rPr>
              <a:t>Navržený PIR panel </a:t>
            </a:r>
            <a:r>
              <a:rPr lang="cs-CZ" sz="1300" dirty="0" err="1">
                <a:solidFill>
                  <a:schemeClr val="tx2"/>
                </a:solidFill>
              </a:rPr>
              <a:t>tl</a:t>
            </a:r>
            <a:r>
              <a:rPr lang="cs-CZ" sz="1300" dirty="0">
                <a:solidFill>
                  <a:schemeClr val="tx2"/>
                </a:solidFill>
              </a:rPr>
              <a:t>. 150 mm EW 30 na 6 m</a:t>
            </a:r>
          </a:p>
          <a:p>
            <a:pPr marL="7429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7429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7429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7429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7429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7429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7429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7429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457200" lvl="2">
              <a:lnSpc>
                <a:spcPct val="90000"/>
              </a:lnSpc>
            </a:pPr>
            <a:endParaRPr lang="cs-CZ" sz="1500" dirty="0">
              <a:solidFill>
                <a:schemeClr val="tx2"/>
              </a:solidFill>
            </a:endParaRPr>
          </a:p>
          <a:p>
            <a:pPr marL="457200" lvl="2">
              <a:lnSpc>
                <a:spcPct val="90000"/>
              </a:lnSpc>
            </a:pPr>
            <a:r>
              <a:rPr lang="cs-CZ" sz="1500" b="1" dirty="0">
                <a:solidFill>
                  <a:srgbClr val="FF0000"/>
                </a:solidFill>
              </a:rPr>
              <a:t>Požární odolnost stejného panelu se může lišit z hlediska jeho zabudování</a:t>
            </a:r>
          </a:p>
          <a:p>
            <a:pPr marL="457200" lvl="2">
              <a:lnSpc>
                <a:spcPct val="90000"/>
              </a:lnSpc>
            </a:pPr>
            <a:r>
              <a:rPr lang="cs-CZ" sz="1500" b="1" dirty="0">
                <a:solidFill>
                  <a:srgbClr val="FF0000"/>
                </a:solidFill>
              </a:rPr>
              <a:t>Mnoho výrobců neuvádí ve svých podkladech rozpony, ale pouze maximální dosaženou klasifikaci.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457200" lvl="2">
              <a:lnSpc>
                <a:spcPct val="90000"/>
              </a:lnSpc>
            </a:pPr>
            <a:endParaRPr lang="en-AU" sz="1300" dirty="0">
              <a:solidFill>
                <a:schemeClr val="tx2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74F31E-3109-4271-74E3-DA36A36D4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25" y="2618603"/>
            <a:ext cx="7141143" cy="192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4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482A5-FADD-16D1-253C-8FADA739E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B7D768E-5E1E-7D92-B2F9-8D76532AC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C7994-2915-48A6-92CC-52502FCD4065}" type="slidenum">
              <a:rPr lang="en-IE" smtClean="0"/>
              <a:t>9</a:t>
            </a:fld>
            <a:endParaRPr lang="en-IE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3D74B86-EC99-5C77-2457-7306CC6C0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323" y="342953"/>
            <a:ext cx="10560436" cy="569167"/>
          </a:xfrm>
        </p:spPr>
        <p:txBody>
          <a:bodyPr/>
          <a:lstStyle/>
          <a:p>
            <a:r>
              <a:rPr lang="cs-CZ" dirty="0"/>
              <a:t>Reálné chování panelu při požáru</a:t>
            </a:r>
            <a:endParaRPr lang="en-AU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E0AF11B-3521-E79B-2A64-8F5EE7E0B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1361" y="665776"/>
            <a:ext cx="2347291" cy="324667"/>
          </a:xfrm>
        </p:spPr>
        <p:txBody>
          <a:bodyPr/>
          <a:lstStyle/>
          <a:p>
            <a:r>
              <a:rPr lang="cs-CZ" sz="1800" dirty="0"/>
              <a:t>Stěnové panely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2857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</a:endParaRPr>
          </a:p>
          <a:p>
            <a:pPr marL="457200" lvl="2">
              <a:lnSpc>
                <a:spcPct val="90000"/>
              </a:lnSpc>
            </a:pPr>
            <a:endParaRPr lang="en-AU" sz="1300" dirty="0">
              <a:solidFill>
                <a:schemeClr val="tx2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3567A6C-BF15-8F2F-B137-6A4228C80E1D}"/>
              </a:ext>
            </a:extLst>
          </p:cNvPr>
          <p:cNvGrpSpPr/>
          <p:nvPr/>
        </p:nvGrpSpPr>
        <p:grpSpPr>
          <a:xfrm>
            <a:off x="134892" y="1094838"/>
            <a:ext cx="2271664" cy="2549552"/>
            <a:chOff x="554038" y="1066450"/>
            <a:chExt cx="2271664" cy="25495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5744863-CE50-7861-CAA6-3B5CDA379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6096" y="1357278"/>
              <a:ext cx="1543692" cy="225872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951BF2-AC6A-10E1-99C8-B3DB09638CAD}"/>
                </a:ext>
              </a:extLst>
            </p:cNvPr>
            <p:cNvSpPr txBox="1"/>
            <p:nvPr/>
          </p:nvSpPr>
          <p:spPr>
            <a:xfrm>
              <a:off x="554038" y="1066450"/>
              <a:ext cx="22716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1) Bez zatížení požárem</a:t>
              </a:r>
              <a:endParaRPr lang="cs-CZ" sz="1200" i="1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E94C6F7-8A6F-B98E-8A47-B6D7F82CC47B}"/>
                </a:ext>
              </a:extLst>
            </p:cNvPr>
            <p:cNvSpPr/>
            <p:nvPr/>
          </p:nvSpPr>
          <p:spPr>
            <a:xfrm>
              <a:off x="1030911" y="2045245"/>
              <a:ext cx="343760" cy="56916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DC53F51-E285-E228-773F-F7529378EFF9}"/>
              </a:ext>
            </a:extLst>
          </p:cNvPr>
          <p:cNvGrpSpPr/>
          <p:nvPr/>
        </p:nvGrpSpPr>
        <p:grpSpPr>
          <a:xfrm>
            <a:off x="2239512" y="1094838"/>
            <a:ext cx="2330346" cy="2936744"/>
            <a:chOff x="2598258" y="1068241"/>
            <a:chExt cx="2330346" cy="293674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3D740AD-BB74-E95E-C45E-DCAFAF8CE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247398" y="1387114"/>
              <a:ext cx="862973" cy="231776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FC6A8B0-7BEB-2B35-B585-0E0F64B8B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61188" y="1909066"/>
              <a:ext cx="517179" cy="77689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7AD228-18EA-1037-B7C1-674A7FF83BB1}"/>
                </a:ext>
              </a:extLst>
            </p:cNvPr>
            <p:cNvSpPr txBox="1"/>
            <p:nvPr/>
          </p:nvSpPr>
          <p:spPr>
            <a:xfrm>
              <a:off x="2656940" y="1068241"/>
              <a:ext cx="22716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2) Počáteční fáze požáru</a:t>
              </a:r>
              <a:endParaRPr lang="cs-CZ" sz="1200" i="1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B78834E-85F7-795F-0551-D95315DE04C1}"/>
                </a:ext>
              </a:extLst>
            </p:cNvPr>
            <p:cNvSpPr/>
            <p:nvPr/>
          </p:nvSpPr>
          <p:spPr>
            <a:xfrm>
              <a:off x="3266135" y="1920571"/>
              <a:ext cx="343760" cy="56916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86D680D-DA4F-9107-9352-9DD692EC55C1}"/>
                </a:ext>
              </a:extLst>
            </p:cNvPr>
            <p:cNvSpPr txBox="1"/>
            <p:nvPr/>
          </p:nvSpPr>
          <p:spPr>
            <a:xfrm>
              <a:off x="2598258" y="3543320"/>
              <a:ext cx="22716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Průhyb směrem k tepelnému namáhání</a:t>
              </a:r>
              <a:endParaRPr lang="cs-CZ" sz="1200" i="1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564D3D6-4536-5A07-7459-9E31E5BA7DAF}"/>
              </a:ext>
            </a:extLst>
          </p:cNvPr>
          <p:cNvGrpSpPr/>
          <p:nvPr/>
        </p:nvGrpSpPr>
        <p:grpSpPr>
          <a:xfrm>
            <a:off x="8859183" y="1147590"/>
            <a:ext cx="2271664" cy="3082890"/>
            <a:chOff x="6356752" y="1063308"/>
            <a:chExt cx="2271664" cy="308289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74B4D43-199F-AE74-E6CD-3FB423AF5CFE}"/>
                </a:ext>
              </a:extLst>
            </p:cNvPr>
            <p:cNvGrpSpPr/>
            <p:nvPr/>
          </p:nvGrpSpPr>
          <p:grpSpPr>
            <a:xfrm>
              <a:off x="6968555" y="1116031"/>
              <a:ext cx="1190749" cy="3030167"/>
              <a:chOff x="6875595" y="1136656"/>
              <a:chExt cx="1190749" cy="303016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CDDA7169-E87E-D4A4-6C2A-7C39D0AD52C5}"/>
                  </a:ext>
                </a:extLst>
              </p:cNvPr>
              <p:cNvGrpSpPr/>
              <p:nvPr/>
            </p:nvGrpSpPr>
            <p:grpSpPr>
              <a:xfrm>
                <a:off x="6875595" y="1363330"/>
                <a:ext cx="1190749" cy="2317761"/>
                <a:chOff x="6153876" y="1295741"/>
                <a:chExt cx="1190749" cy="231776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849A9671-C844-C000-FB96-E6C4EAF78B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flipH="1">
                  <a:off x="6246419" y="1295741"/>
                  <a:ext cx="862973" cy="2317761"/>
                </a:xfrm>
                <a:prstGeom prst="rect">
                  <a:avLst/>
                </a:prstGeom>
              </p:spPr>
            </p:pic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B5113EE-7705-D052-2F3C-DDE7D1E5CB3A}"/>
                    </a:ext>
                  </a:extLst>
                </p:cNvPr>
                <p:cNvSpPr/>
                <p:nvPr/>
              </p:nvSpPr>
              <p:spPr>
                <a:xfrm>
                  <a:off x="6153876" y="2086534"/>
                  <a:ext cx="343760" cy="569167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18DE2B9-BB0B-65C8-4CFB-E31DEAFEC013}"/>
                    </a:ext>
                  </a:extLst>
                </p:cNvPr>
                <p:cNvSpPr/>
                <p:nvPr/>
              </p:nvSpPr>
              <p:spPr>
                <a:xfrm>
                  <a:off x="6765632" y="1920571"/>
                  <a:ext cx="343760" cy="569167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252E98A2-D88B-39BB-6374-5E62DF76D2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6827446" y="1837515"/>
                  <a:ext cx="517179" cy="776897"/>
                </a:xfrm>
                <a:prstGeom prst="rect">
                  <a:avLst/>
                </a:prstGeom>
              </p:spPr>
            </p:pic>
          </p:grp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B5FEC3DF-9AF9-807C-77C6-0A6F1016F17B}"/>
                  </a:ext>
                </a:extLst>
              </p:cNvPr>
              <p:cNvSpPr/>
              <p:nvPr/>
            </p:nvSpPr>
            <p:spPr>
              <a:xfrm>
                <a:off x="7206487" y="1136656"/>
                <a:ext cx="295358" cy="3030167"/>
              </a:xfrm>
              <a:prstGeom prst="arc">
                <a:avLst>
                  <a:gd name="adj1" fmla="val 16516814"/>
                  <a:gd name="adj2" fmla="val 4787748"/>
                </a:avLst>
              </a:prstGeom>
              <a:ln w="28575">
                <a:solidFill>
                  <a:srgbClr val="444B5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44B891-DBCF-6B48-617E-844CD135857A}"/>
                </a:ext>
              </a:extLst>
            </p:cNvPr>
            <p:cNvSpPr txBox="1"/>
            <p:nvPr/>
          </p:nvSpPr>
          <p:spPr>
            <a:xfrm>
              <a:off x="6356752" y="3538387"/>
              <a:ext cx="22716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Průhyb směrem od tepelného namáhání</a:t>
              </a:r>
              <a:endParaRPr lang="cs-CZ" sz="1200" i="1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2CE6D42-C5BB-17FE-D3C5-14F4C8A88113}"/>
                </a:ext>
              </a:extLst>
            </p:cNvPr>
            <p:cNvSpPr txBox="1"/>
            <p:nvPr/>
          </p:nvSpPr>
          <p:spPr>
            <a:xfrm>
              <a:off x="6876155" y="1063308"/>
              <a:ext cx="17233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4) Na konci požáru</a:t>
              </a:r>
              <a:endParaRPr lang="cs-CZ" sz="1200" i="1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8425065-FB94-F79E-14D1-A9FDA474DA25}"/>
              </a:ext>
            </a:extLst>
          </p:cNvPr>
          <p:cNvGrpSpPr/>
          <p:nvPr/>
        </p:nvGrpSpPr>
        <p:grpSpPr>
          <a:xfrm>
            <a:off x="5323494" y="1112897"/>
            <a:ext cx="2271664" cy="2752078"/>
            <a:chOff x="5236655" y="1201807"/>
            <a:chExt cx="2271664" cy="275207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B18284B-2B82-DE45-023B-EEC878E92DE6}"/>
                </a:ext>
              </a:extLst>
            </p:cNvPr>
            <p:cNvGrpSpPr/>
            <p:nvPr/>
          </p:nvGrpSpPr>
          <p:grpSpPr>
            <a:xfrm>
              <a:off x="5236655" y="1201807"/>
              <a:ext cx="2271664" cy="2752078"/>
              <a:chOff x="4499788" y="1063308"/>
              <a:chExt cx="2271664" cy="2752078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32AE564-0866-B43A-C960-86F0A6DA67F9}"/>
                  </a:ext>
                </a:extLst>
              </p:cNvPr>
              <p:cNvSpPr txBox="1"/>
              <p:nvPr/>
            </p:nvSpPr>
            <p:spPr>
              <a:xfrm>
                <a:off x="4869922" y="1063308"/>
                <a:ext cx="17233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dirty="0"/>
                  <a:t>3) V průběhu požáru</a:t>
                </a:r>
                <a:endParaRPr lang="cs-CZ" sz="1200" i="1" dirty="0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D23FE84F-B6E0-8012-1B7A-FD023AB70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157859" y="1354084"/>
                <a:ext cx="862973" cy="2317761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19EDE5CF-150E-8325-18E4-C4E80E643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804884" y="1867777"/>
                <a:ext cx="517179" cy="776897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5C8332B-9093-F0FA-4A08-131CD932E8B1}"/>
                  </a:ext>
                </a:extLst>
              </p:cNvPr>
              <p:cNvSpPr/>
              <p:nvPr/>
            </p:nvSpPr>
            <p:spPr>
              <a:xfrm>
                <a:off x="5179327" y="1909066"/>
                <a:ext cx="343760" cy="56916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FEBDCE2-E1A9-6F90-358E-A89A30DB6E1D}"/>
                  </a:ext>
                </a:extLst>
              </p:cNvPr>
              <p:cNvSpPr txBox="1"/>
              <p:nvPr/>
            </p:nvSpPr>
            <p:spPr>
              <a:xfrm>
                <a:off x="4499788" y="3538387"/>
                <a:ext cx="227166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dirty="0"/>
                  <a:t>Delaminace plechů</a:t>
                </a:r>
                <a:endParaRPr lang="cs-CZ" sz="1200" i="1" dirty="0"/>
              </a:p>
            </p:txBody>
          </p:sp>
        </p:grp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CBA0E5C0-1793-DB80-6E71-56C93F4420FE}"/>
                </a:ext>
              </a:extLst>
            </p:cNvPr>
            <p:cNvSpPr/>
            <p:nvPr/>
          </p:nvSpPr>
          <p:spPr>
            <a:xfrm>
              <a:off x="6306518" y="1654812"/>
              <a:ext cx="222181" cy="1854910"/>
            </a:xfrm>
            <a:prstGeom prst="arc">
              <a:avLst>
                <a:gd name="adj1" fmla="val 16279382"/>
                <a:gd name="adj2" fmla="val 5358644"/>
              </a:avLst>
            </a:prstGeom>
            <a:ln w="28575">
              <a:solidFill>
                <a:srgbClr val="444B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205FDC98-48E5-0CB3-B10C-0743FB201F62}"/>
              </a:ext>
            </a:extLst>
          </p:cNvPr>
          <p:cNvSpPr txBox="1"/>
          <p:nvPr/>
        </p:nvSpPr>
        <p:spPr>
          <a:xfrm>
            <a:off x="2194636" y="3961055"/>
            <a:ext cx="4021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2"/>
                </a:solidFill>
              </a:rPr>
              <a:t>teplotní roztažnost plechů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2"/>
                </a:solidFill>
              </a:rPr>
              <a:t>růst napětí v panelu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2"/>
                </a:solidFill>
              </a:rPr>
              <a:t>nerovnoměrné zahřívání panelu</a:t>
            </a:r>
          </a:p>
          <a:p>
            <a:r>
              <a:rPr lang="cs-CZ" sz="1200" dirty="0">
                <a:solidFill>
                  <a:schemeClr val="tx2"/>
                </a:solidFill>
              </a:rPr>
              <a:t>    (vliv izolačního jádra MW vs PIR)</a:t>
            </a: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E6CAD66A-3A69-BFD3-4730-3FF1A4CB4E2E}"/>
              </a:ext>
            </a:extLst>
          </p:cNvPr>
          <p:cNvSpPr/>
          <p:nvPr/>
        </p:nvSpPr>
        <p:spPr>
          <a:xfrm>
            <a:off x="2068941" y="2358935"/>
            <a:ext cx="448078" cy="304666"/>
          </a:xfrm>
          <a:prstGeom prst="rightArrow">
            <a:avLst>
              <a:gd name="adj1" fmla="val 29991"/>
              <a:gd name="adj2" fmla="val 50000"/>
            </a:avLst>
          </a:prstGeom>
          <a:solidFill>
            <a:srgbClr val="5D6369"/>
          </a:solidFill>
          <a:ln>
            <a:solidFill>
              <a:srgbClr val="5F65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6C194545-C666-7CBF-1B3F-C0B6B302D236}"/>
              </a:ext>
            </a:extLst>
          </p:cNvPr>
          <p:cNvSpPr/>
          <p:nvPr/>
        </p:nvSpPr>
        <p:spPr>
          <a:xfrm>
            <a:off x="4998300" y="2384369"/>
            <a:ext cx="448078" cy="304666"/>
          </a:xfrm>
          <a:prstGeom prst="rightArrow">
            <a:avLst>
              <a:gd name="adj1" fmla="val 29991"/>
              <a:gd name="adj2" fmla="val 50000"/>
            </a:avLst>
          </a:prstGeom>
          <a:solidFill>
            <a:srgbClr val="5D6369"/>
          </a:solidFill>
          <a:ln>
            <a:solidFill>
              <a:srgbClr val="5F65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F114AFE7-1707-B398-16A9-30A13BC0FD95}"/>
              </a:ext>
            </a:extLst>
          </p:cNvPr>
          <p:cNvSpPr/>
          <p:nvPr/>
        </p:nvSpPr>
        <p:spPr>
          <a:xfrm>
            <a:off x="8051433" y="2363586"/>
            <a:ext cx="448078" cy="304666"/>
          </a:xfrm>
          <a:prstGeom prst="rightArrow">
            <a:avLst>
              <a:gd name="adj1" fmla="val 29991"/>
              <a:gd name="adj2" fmla="val 50000"/>
            </a:avLst>
          </a:prstGeom>
          <a:solidFill>
            <a:srgbClr val="5D6369"/>
          </a:solidFill>
          <a:ln>
            <a:solidFill>
              <a:srgbClr val="5F65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DCB338-B5B8-5AC2-A920-20500ED4F73A}"/>
              </a:ext>
            </a:extLst>
          </p:cNvPr>
          <p:cNvSpPr txBox="1"/>
          <p:nvPr/>
        </p:nvSpPr>
        <p:spPr>
          <a:xfrm>
            <a:off x="5033855" y="3925738"/>
            <a:ext cx="4021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2"/>
                </a:solidFill>
              </a:rPr>
              <a:t>degradace jádra panelu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2"/>
                </a:solidFill>
              </a:rPr>
              <a:t>ztráta adheze mezi plechy a jádrem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2"/>
                </a:solidFill>
              </a:rPr>
              <a:t>snížení statických schopností panelu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E1CE970-5265-C78C-91C9-5E73FE9BD8FE}"/>
              </a:ext>
            </a:extLst>
          </p:cNvPr>
          <p:cNvSpPr txBox="1"/>
          <p:nvPr/>
        </p:nvSpPr>
        <p:spPr>
          <a:xfrm>
            <a:off x="8651154" y="3981793"/>
            <a:ext cx="4021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2"/>
                </a:solidFill>
              </a:rPr>
              <a:t>možné vyboulení panelu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2"/>
                </a:solidFill>
              </a:rPr>
              <a:t>riziko kolapsu (dimenze kotvení)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2"/>
                </a:solidFill>
              </a:rPr>
              <a:t>Střih jádra nebo </a:t>
            </a:r>
            <a:r>
              <a:rPr lang="cs-CZ" sz="1200" dirty="0" err="1">
                <a:solidFill>
                  <a:schemeClr val="tx2"/>
                </a:solidFill>
              </a:rPr>
              <a:t>wrinkling</a:t>
            </a:r>
            <a:r>
              <a:rPr lang="cs-CZ" sz="1200" dirty="0">
                <a:solidFill>
                  <a:schemeClr val="tx2"/>
                </a:solidFill>
              </a:rPr>
              <a:t> plechu</a:t>
            </a:r>
          </a:p>
        </p:txBody>
      </p:sp>
    </p:spTree>
    <p:extLst>
      <p:ext uri="{BB962C8B-B14F-4D97-AF65-F5344CB8AC3E}">
        <p14:creationId xmlns:p14="http://schemas.microsoft.com/office/powerpoint/2010/main" val="317255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 animBg="1"/>
      <p:bldP spid="49" grpId="0" animBg="1"/>
      <p:bldP spid="50" grpId="0" animBg="1"/>
      <p:bldP spid="51" grpId="0"/>
      <p:bldP spid="53" grpId="0"/>
    </p:bldLst>
  </p:timing>
</p:sld>
</file>

<file path=ppt/theme/theme1.xml><?xml version="1.0" encoding="utf-8"?>
<a:theme xmlns:a="http://schemas.openxmlformats.org/drawingml/2006/main" name="Office Theme">
  <a:themeElements>
    <a:clrScheme name="Kingspan 2026">
      <a:dk1>
        <a:sysClr val="windowText" lastClr="000000"/>
      </a:dk1>
      <a:lt1>
        <a:sysClr val="window" lastClr="FFFFFF"/>
      </a:lt1>
      <a:dk2>
        <a:srgbClr val="004990"/>
      </a:dk2>
      <a:lt2>
        <a:srgbClr val="F8F2E7"/>
      </a:lt2>
      <a:accent1>
        <a:srgbClr val="061530"/>
      </a:accent1>
      <a:accent2>
        <a:srgbClr val="00EDB6"/>
      </a:accent2>
      <a:accent3>
        <a:srgbClr val="19B9F6"/>
      </a:accent3>
      <a:accent4>
        <a:srgbClr val="043E4C"/>
      </a:accent4>
      <a:accent5>
        <a:srgbClr val="FF570F"/>
      </a:accent5>
      <a:accent6>
        <a:srgbClr val="EE2424"/>
      </a:accent6>
      <a:hlink>
        <a:srgbClr val="004A87"/>
      </a:hlink>
      <a:folHlink>
        <a:srgbClr val="00A75D"/>
      </a:folHlink>
    </a:clrScheme>
    <a:fontScheme name="Century 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7694</TotalTime>
  <Words>1410</Words>
  <Application>Microsoft Office PowerPoint</Application>
  <PresentationFormat>Widescreen</PresentationFormat>
  <Paragraphs>317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Kingspan Brown TT Light</vt:lpstr>
      <vt:lpstr>Pressio No. 51</vt:lpstr>
      <vt:lpstr>Arial</vt:lpstr>
      <vt:lpstr>Calibri</vt:lpstr>
      <vt:lpstr>Kingspan Brown TT</vt:lpstr>
      <vt:lpstr>Wingdings 2</vt:lpstr>
      <vt:lpstr>Century Gothic</vt:lpstr>
      <vt:lpstr>Office Theme</vt:lpstr>
      <vt:lpstr>SENDVIČOVÉ PANELY Z HLEDISKA POŽÁRNÍ ODOLNOSTI</vt:lpstr>
      <vt:lpstr>OBSAH</vt:lpstr>
      <vt:lpstr>Sendvičový panel</vt:lpstr>
      <vt:lpstr>Požární odolnost - Co sledujeme?</vt:lpstr>
      <vt:lpstr>Testování sendvičových panelů</vt:lpstr>
      <vt:lpstr>ZKOUŠENÍ Stěn - EN 1364-1 </vt:lpstr>
      <vt:lpstr>ZKOUŠENÍ Stěn - EN 1364-1 </vt:lpstr>
      <vt:lpstr>poŽÁRNÍ ODOLNOST V PRAXI</vt:lpstr>
      <vt:lpstr>Reálné chování panelu při požáru</vt:lpstr>
      <vt:lpstr>Reálné PŘÍKLADY POŽÁRŮ SENDVIČOVÝCH PANELŮ</vt:lpstr>
      <vt:lpstr>Reálné PŘÍKLADY POŽÁRŮ SENDVIČOVÝCH PANELŮ</vt:lpstr>
      <vt:lpstr>ZKOUŠENÍ STŘECH - EN 1365-2 </vt:lpstr>
      <vt:lpstr>ZKOUŠENÍ STŘECH - EN 1365-2 </vt:lpstr>
      <vt:lpstr>ZKOUŠENÍ STŘECH - EN 1365-2 </vt:lpstr>
      <vt:lpstr>Praktický dopad</vt:lpstr>
      <vt:lpstr>PŘÍKLAD – STŘEŠNÍ SENDVIČOVÝ PANEL</vt:lpstr>
      <vt:lpstr>PŘÍKLAD – STŘEŠNÍ SENDVIČOVÝ PANEL</vt:lpstr>
      <vt:lpstr>Rizika a problémy</vt:lpstr>
      <vt:lpstr>Možná řešení</vt:lpstr>
      <vt:lpstr>SHRNUTí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Furlong</dc:creator>
  <cp:lastModifiedBy>Martin Kucera</cp:lastModifiedBy>
  <cp:revision>13</cp:revision>
  <dcterms:created xsi:type="dcterms:W3CDTF">2021-01-21T15:57:08Z</dcterms:created>
  <dcterms:modified xsi:type="dcterms:W3CDTF">2026-03-23T07:29:00Z</dcterms:modified>
</cp:coreProperties>
</file>